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67" r:id="rId5"/>
    <p:sldId id="258" r:id="rId6"/>
    <p:sldId id="259" r:id="rId7"/>
    <p:sldId id="269" r:id="rId8"/>
    <p:sldId id="270" r:id="rId9"/>
    <p:sldId id="274" r:id="rId10"/>
    <p:sldId id="275" r:id="rId11"/>
    <p:sldId id="268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09:35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3049 2901 214 0,'0'0'183'0,"0"0"-33"16,0 0-21-16,0 0 8 0,0 0-40 16,0 0 9-16,13 0 2 0,-13 0-3 0,0 0-3 15,0 0-1-15,0 0-25 0,0 0-12 0,0 0 17 16,0 0-7-16,0 0 0 16,25-18-11-16,-24 18 0 0,0 0-11 0,0 0 7 0,-2 0-20 15,2 0-6-15,-1-1-14 0,0 1 9 0,1 1 18 16,1-2-26-16,-2 1-1 0,1 0-9 15,1 0 13-15,-4 0 3 0,4 1-20 16,0 0 15-16,-1-2-3 0,-1 2 10 0,0-1-19 16,0-1-8-16,-1 1 15 0,1 0-6 0,0 0-5 15,2 2 5-15,-2-2-11 0,1 1 0 16,-1-1-1-16,2 0 14 0,-2 0-5 0,0-1 9 16,-1 2-31-16,2-1-6 0,-1 0 22 0,-1-1-5 15,2 1 14-15,-1 0-37 0,0-1 9 0,2 0-34 16,-4 1-18-16,2 0 2 0,-1 0 5 15,0 0-216-15,-1 0-93 0,-1 0 26 0,-2 0 18 16,1-1 5-16</inkml:trace>
  <inkml:trace contextRef="#ctx0" brushRef="#br0" timeOffset="10237.606">3277 1651 220 0,'0'-13'241'0,"0"13"-27"0,0 0-27 15,0 0 4-15,0 0-10 0,0 0-8 16,0 0-32-16,0-13-4 0,0 13-3 16,0 0-20-16,0 0 24 0,-25-18-42 0,24 16 11 15,1 0 4-15,0 1-7 0,-1-1-9 16,-1 1-25-16,1-2 20 0,1 3 5 0,0-2-37 16,0 2 4-16,0-3-10 0,0 2-11 0,1 0 19 15,-2 0-15-15,2 1 7 0,1 0-34 0,-4-2 4 16,4 2 9-16,-2-2-2 0,0 2-6 0,0-1 15 15,0 1-22-15,0 0-11 0,0 0 2 16,0 0-16-16,0 0 13 0,0 2-5 0,2-2 21 16,-2 3-19-16,0-1 6 0,2 2 1 15,-2 0-15-15,1 0 11 0,0 2 11 0,-1 0-10 16,1 1-1-16,-1 0 14 0,9 17-2 16,-6-7-24-16,0-1 16 0,1 1 1 0,-3 1 3 15,4 0-8-15,-1-1-4 0,-1-1-5 0,1 4 4 16,1-4 6-16,0 2-5 0,-2-2-6 15,3-1 18-15,-3 2-1 0,0 1-13 16,-3-1-8-16,5 0 8 0,-1-1-5 0,1 1 7 0,-5-11-1 16,0 3-4-16,0 4 8 0,0 0-11 15,12 11 1-15,-12-15 11 0,2 0-6 0,0-2-10 16,-2 0 26-16,2 0-6 0,-1-3-8 0,0 1 14 16,0 0-7-16,1-1-6 0,-2-1 22 0,1 2-25 15,0-2-3-15,0 1 10 0,1-1 20 16,-2-1-10-16,2 0 9 0,-2-1 21 15,1 0-1-15,1-2-18 0,0 0-5 0,1-1 8 16,2-2 9-16,-1 0-26 0,7-7 12 0,-1-1 4 16,1-2-28-16,-3-3 22 0,3 0-9 0,0 1 8 15,2 0-6-15,1-3-17 0,-2 0-1 16,0 0 45-16,0 0-30 0,-1 2 11 0,-1 1-7 0,-1 2-14 16,0 1 29-16,-2 1-17 0,1 2 0 15,-2-1-2-15,0 1-2 0,-2 2 39 0,0 2-15 16,0-1-3-16,-2 3-3 0,1 1-4 0,0-1 28 15,-1 1-31-15,-1 1-6 0,1-2 4 16,0 1 0-16,-2 1-2 0,2 1 0 0,-2 1-3 16,0 0-1-16,0 0-2 0,7 0 0 0,0 0 9 15,14 11-12-15,-12-5 1 0,5 2-10 16,-1 0 11-16,1 1 3 0,-3 1-10 16,-2 1 6-16,3 1-6 0,-1 2-1 0,0-1 0 15,1-1-4-15,-2 0 3 0,-1 2 23 0,0 0-13 16,1 1-2-16,-2-2 0 0,2 0-1 15,-3 0-24-15,1-1 2 0,0-1 11 0,-2-2 9 16,-1 1-3-16,-1-3 16 0,0 0 0 0,0-2-5 16,0 1-3-16,-2-3-11 0,0 2-5 0,2-2 0 15,0 0 0-15,-2 1 0 0,1-2 25 16,-2 2-28-16,2-2-3 0,-1-1 30 0,0 0-17 16,1 0 14-16,1 1-16 0,-4-2-4 0,0 0 18 15,6 0 4-15,-6 0-22 0,28-16 0 16,-18 5 1-16,2 1 12 0,-2-2-3 0,2-6 22 15,-3 4-40-15,2-3 26 0,0-1-5 0,-1 2-6 16,-2-1 4-16,1-1 13 0,-2 1 15 16,-3-1-1-16,1 0-9 0,0 2 9 0,-2-3-8 15,-3 10 9-15,0-2-8 0,0-2-5 16,0-2-7-16,0 0 13 0,-11-20-14 0,7 17 8 16,0 2-3-16,0 5-9 0,-1-3-14 15,-2 1 22-15,2 4-5 0,2 0 1 0,0 0-4 16,-1 2 14-16,0 1-15 0,1 0-9 0,-1 3 17 15,2-3-7-15,-1 2 2 0,1-1-17 0,-2 1 18 16,3 2-21-16,-3-1 11 0,2 1 5 0,0-2-2 16,1 2 1-16,-2-1-8 0,2 1 6 15,-1-1-9-15,0 0 3 0,2 1-12 0,-3-2 13 16,3 4-9-16,0 0 2 0,0 0 13 0,0 0-14 16,0 0 11-16,12-10-18 0,-6 7 31 15,8-3-20-15,3 0 3 0,1 1 5 0,-1 0 0 16,1 0-1-16,-2 0-18 0,1 0 23 0,-7 3-10 15,2 0-14-15,-2-1 14 0,-2 2-2 0,-2-1 7 16,1-1 4-16,-2 3-5 0,-1-1 0 16,0 1-4-16,-4 0-4 0,0 0 16 0,0 0-8 15,7 0-8-15,-7 0 13 0,0 0-16 0,7 0 3 16,-7 0 5-16,0 0 6 0,7 0-9 16,-7 0 9-16,0 0-17 0,0 0-30 0,6 0 3 15,-6 0-56-15,0 0-25 0,0 0-27 16,7-7-68-16,-10 7-60 0,-2 1 26 15,-1-1-265-15,0 1 39 0,0-1-15 16,-8 7 62-16,-5-2 7 0,5 0 44 0,-3 2 10 0,0 0 10 16,1 6 37-16</inkml:trace>
  <inkml:trace contextRef="#ctx0" brushRef="#br0" timeOffset="11040.3254">3079 3131 280 0,'-2'-4'271'0,"2"3"-38"0,0-2-41 0,2 1-26 15,-4 1-13-15,3 0-31 0,-1-1-13 16,2 1 4-16,-1 1-26 0,2 0-4 0,-2 1-3 16,0 1-11-16,1-1 6 0,-1 2-5 0,0 1-21 15,-1-4 6-15,0 0-1 0,4 12 18 16,-2-5-18-16,-1-1-6 0,1 12-13 0,0 0 34 15,1-2 4-15,-2-1-30 0,-1-7 5 0,0 4-14 16,0 3 17-16,0 2-3 0,0 1 2 16,0 0-14-16,0 0 3 0,0 1-6 0,0 0 1 15,0 0 1-15,0 0-12 0,0-1 40 0,-4 20-35 16,1-19 1-16,1-2 7 0,-1 2 22 16,-1-2-7-16,1 0-33 0,0 0-12 15,2-3 17-15,0-3-2 0,0-1-6 0,-2-2 14 16,1-1-18-16,1-1 5 0,0 0-10 15,0 0-6-15,0-2 9 0,1 2 3 0,-1-2 23 16,1 0-36-16,0 0 4 0,-1 0 21 0,0-1-36 16,1 1-15-16,0-2-15 0,-1-1-36 15,1 0-41-15,0-2 11 0,-1-2-201 0,1-1-115 0,-1-2 11 16,-1 2 27-16,2-4 25 0,3-11 21 16,-3 9 10-16,10-21 0 0</inkml:trace>
  <inkml:trace contextRef="#ctx0" brushRef="#br0" timeOffset="11502.9803">3393 3160 360 0,'3'-2'344'0,"-1"1"-56"0,-1-2-39 0,2 2-44 15,0 0-5-15,0 0-31 0,-2 1-1 0,1-1-27 16,0-1-26-16,0 2-12 0,-1-2-12 16,0 4-16-16,0-1 0 0,0 1 1 0,0-1 6 15,0 3-24-15,0-1-7 0,1 1-19 16,-1 0 8-16,0 0-1 0,0 3 14 0,0 0-11 16,0 2-4-16,-1-1 1 0,0 6 8 15,0 1-12-15,0 0 9 0,0-1-4 0,0 3-2 16,0 0 17-16,0 2-28 0,0-1 1 0,0 1-1 15,0 0-19-15,0-3 23 0,0-1-13 0,0-2 13 16,0 2 0-16,0-1-17 0,0 3 28 16,0-5-9-16,0 2-30 0,0-3 11 0,0 2-2 15,0-5 11-15,0 1-24 0,0-1 3 16,0-1 4-16,0 0-3 0,0-2 31 0,0-5-30 16,0 10-3-16,0-3-6 0,0 0-1 0,0-7 15 15,0 8-11-15,0-2-8 0,0-6-16 16,0 7-4-16,0-7-45 0,-7 0-42 0,7 6-70 15,-14 0 18-15,8-7 15 0,2-1 13 16,-10-3-285-16,-1-1 28 0,-2 2 27 0,7-3 23 16,-2-1 47-16,3 2 3 0,-3-1 7 15</inkml:trace>
  <inkml:trace contextRef="#ctx0" brushRef="#br0" timeOffset="11831.9556">3161 3485 310 0,'-2'-1'194'16,"3"1"-26"-16,-1 0 17 0,0-2-10 0,2 2-7 16,1 0-16-16,1-3-15 0,0 3-5 0,13-3-23 15,-1 0 16-15,3 1-25 0,0-1 6 16,-2 1-12-16,1-1-6 0,-5-1-12 0,4 0-11 15,-3 1 20-15,2 2-17 0,-2-2 13 16,-4 1-19-16,-2 1-11 0,-1-1-9 16,0 0-5-16,-2 0 1 0,2 2-6 0,-4 0 1 0,2-1-5 15,-1 1 20-15,-1-1-17 0,-2 0 2 16,3 1-3-16,-3 0-18 0,1-1 12 0,0 1-18 16,-1 0 23-16,2-1-41 0,-1 1-16 0,0-2-30 15,-1 2-41-15,1 0 10 0,0-2-123 0,-1 2-155 16,1-1-23-16,-1-1 9 0,0 1 24 15,1-4-33-15,0 4-1 0</inkml:trace>
  <inkml:trace contextRef="#ctx0" brushRef="#br0" timeOffset="12319.5109">3945 3391 362 0,'1'1'191'0,"3"1"6"0,-2-2-28 16,2 0-7-16,1 0-23 0,-1 1-4 0,1-1 0 15,0 0-33-15,1 0-6 0,2 1 7 16,0-1-18-16,2 0-17 0,1 0 4 0,6 0-11 16,0 0-8-16,-1 0 4 0,-1 0-30 15,1 0 13-15,3 0 18 0,-3 0-9 16,-1 0-16-16,0 0-3 0,0 0 7 15,-5 0-7-15,1 0-3 0,-1 0-10 0,-3 0-1 0,0 0 11 16,-7 6 6-16,8-6-25 0,-8 0 9 16,8 0-11-16,-8 0 3 0,7 0-13 0,-7 0 11 0,0 0 3 15,7 0-11-15,-7 0-35 0,0 0-40 16,0 0 5-16,6 0-121 0,1 7-97 0,-8-7-62 16,-1-2 22-16,0-2 22 0,0 2 2 15,-2-1-10-15</inkml:trace>
  <inkml:trace contextRef="#ctx0" brushRef="#br0" timeOffset="12634.1705">4233 3346 222 0,'1'-2'280'0,"1"2"-47"0,2-2-31 0,-1 1-14 15,-2 0-49-15,2 0 1 0,1 0-15 0,0 2 0 16,1-1-24-16,1 2-7 0,0-1-6 0,-1 1 6 15,1 0-19-15,9 6 0 0,0 0-14 16,-4 0 1-16,1 1-2 0,0 0-14 16,-7-1 3-16,2 0 1 0,-3 0-8 0,0-2 6 15,-1 1-11-15,-1 0 15 0,0-1-11 0,0 1-2 16,-1-1-6-16,-1 0 3 0,0-6-10 16,0 12 6-16,0 3-1 0,-10 14-2 0,3-15-11 15,0-1-11-15,-2-2 33 0,3-1-34 0,2-4 20 16,-1 0 5-16,0-1-26 0,2 1-7 15,-1-2 11-15,1-1 9 0,1-2-33 0,-2 1-33 16,1 0-93-16,3-2 12 0,0 0-279 16,0 0 28-16,-14-9 26 0,11 6 22 0,-7-10 2 15,3-1 12-15,-1-2 3 0</inkml:trace>
  <inkml:trace contextRef="#ctx0" brushRef="#br0" timeOffset="13283.3081">4707 1888 467 0,'1'-2'190'0,"2"1"0"0,-1-1-46 16,0 2-21-16,0-1-11 0,1 2 3 0,-1-1-7 15,2 0-22-15,1 0 11 0,0 0-19 16,2 0 1-16,0 1 2 0,2 0 10 16,-9-1-20-16,15 0-1 0,5 0 14 0,-1 0-19 15,3 0 5-15,0 0-12 0,-1 0-7 0,-1 0 5 16,-2 0-11-16,-2 0-17 0,-2 0-2 0,-3 0 8 15,-2 0 1-15,-2 6 10 0,-7-6-24 16,9 0-6-16,-9 0 3 0,8 0-4 0,-8 0-11 16,8 0-31-16,-8 0-15 0,6 0-37 15,-6 0 9-15,0 0-111 0,10 10-154 0,-10-9-48 16,-2-1 24-16,0 0 11 0,0-1-11 16</inkml:trace>
  <inkml:trace contextRef="#ctx0" brushRef="#br0" timeOffset="13604.4292">5000 1848 458 0,'4'-3'234'0,"0"0"-35"0,0 0-12 0,-2 2-31 16,2-2-3-16,1 1-29 0,-1 2-15 15,0 0-3-15,2 0-14 0,0 1 3 0,-1 2-22 16,-5-3-3-16,0 0-1 0,16 8 7 0,-1 5-10 15,-9-4-14-15,4 4 0 0,0 1-6 0,-3 0 15 16,-1-5-24-16,-1 6-1 0,-2-3-13 16,-2 1 2-16,-1-5 11 0,2 1 5 15,-2-1-12-15,0-1 17 0,0 3-7 0,0 1-20 16,-15 13 11-16,7-10-15 0,-2-2 6 0,5-2-7 16,-1-3 5-16,1-1-10 0,1-1 5 15,1-1-5-15,-8 6 1 0,8-5 8 0,-1-1-17 16,1-1-26-16,0-1-6 0,3-2-43 0,-1 0-39 15,1 1 10-15,0-1-264 0,0 0-3 0,0 0-13 16,1-8 57-16,1 6 20 0,0-3 19 0</inkml:trace>
  <inkml:trace contextRef="#ctx0" brushRef="#br0" timeOffset="14371.3008">7107 2071 445 0,'17'0'137'0,"14"12"31"0,-10-8 6 0,-10-4-34 0,25 1-11 16,-13 2-32-16,3 0 23 0,-4-2-17 0,1 3 5 16,-1 2 6-16,2-5-25 0,0 0-2 0,-1-1 0 15,-13 0 1-15,5 0 7 0,2 0-15 16,0 0-15-16,-4 0-3 0,-2 0-12 16,-2 0 7-16,-2 0-14 0,-7 0-10 0,9 0 25 15,-3 0-13-15,-6 0-19 0,8 0-10 0,-8 0 17 16,6 0-18-16,-6 0-15 0,7 0-41 15,0 0-28-15,-1 0 6 0,18-9-200 0,-5 0-119 16,3 2 24-16,3 1-19 0,-2-5 19 0,4 3 7 16</inkml:trace>
  <inkml:trace contextRef="#ctx0" brushRef="#br0" timeOffset="14804.2475">9667 2051 489 0,'6'1'250'0,"-1"0"-32"0,0 0-29 0,1 0-20 16,-1-1-5-16,1 0-27 0,0 0 3 15,1 1-22-15,2-1 10 0,19 7-28 0,-12-5 0 16,4 4 2-16,-1-4-28 0,3 1-8 0,2 0 17 16,2-3-36-16,1 3-1 0,2 1 2 15,-2-2 3-15,5-1 5 0,-2 2 4 0,-1 0-21 16,2-3-8-16,-2 0 14 0,-3 3-19 0,2 0-11 16,-2 0 5-16,3-2-7 0,-3 1 23 15,-3-1-8-15,-1 1 9 0,-3-2-28 0,-9 2 13 16,1-2 4-16,-2 0 19 0,-2 1 20 0,-1-1-8 15,-6 0 12-15,0 0-12 0,0 0-23 16,7 0 14-16,-7 0-18 0,8 0-18 0,-8 0 9 16,0 0 17-16,7 0-14 0,-7 0-23 0,0 0-22 15,6 0-35-15,-6 0-43 0,0 0 9 16,0 0-310-16,14-8-46 0,-13 4 30 16,2-1 16-16,7-9 25 0,1 2 33 0,6-2 14 15,0 0 3-15</inkml:trace>
  <inkml:trace contextRef="#ctx0" brushRef="#br0" timeOffset="15315.5374">14870 2005 458 0,'22'2'223'0,"-3"1"-31"0,0 2-1 0,1-3-61 0,3 1 18 16,2-2-9-16,0 1-15 0,-1-1 0 16,2 1-3-16,2-2-31 0,3 1 4 15,3 1-16-15,-3-2 7 0,3 0 2 0,-2 1-22 16,-19-1 16-16,8 0-25 0,2 0-4 15,0 0 25-15,0 0-34 0,0 0 8 0,-7 0 8 16,-1 0 19-16,-4 0-15 0,-1 0-5 16,-2 0 27-16,-2 0-37 0,-6 0 4 0,7 0-13 15,-7 0 18-15,7 0-28 0,-7 0 19 0,8 0-35 16,-8 0-9-16,8 0-54 0,1 0-42 0,18-11-49 16,-9 5 14-16,-2 0-250 0,0 0-18 15,1 0 26-15,0-1 24 0,0-1 7 0,0-1 14 16,6 0-12-16</inkml:trace>
  <inkml:trace contextRef="#ctx0" brushRef="#br0" timeOffset="15838.7837">18926 1746 323 0,'4'0'266'0,"0"-1"-55"15,1 1-13-15,0 0-24 0,1 1-14 16,1-1-22-16,13 0-4 0,-12 0 16 0,7 0-5 16,3 0-27-16,23 9-13 0,-12-6-3 0,0 5 13 15,4-5-31-15,-1 1 8 0,3 1-13 16,4 1-28-16,4 0 10 0,1-1-18 16,4 1 19-16,0 0-29 0,-1 1 13 15,-1-1-10-15,0-2-9 0,-5 0-5 0,-3 1 23 16,1 0-29-16,-5-1 2 0,-2 0 16 0,-3-1-17 15,-1-1-8-15,-9 2 13 0,-2-2 10 16,-5-1 18-16,-2 2-17 0,-2-1 16 0,-1-2 17 16,-2 0-24-16,0 2 5 0,-1-1-8 0,1-1-16 15,-3 0 4-15,1 1-20 0,1-1 21 0,-2 0-19 16,-2 0-4-16,0 0-27 0,0 0-2 16,0 0-8-16,0 0-26 0,0 0-50 0,0 0 11 15,9-5-215-15,-10 1-126 0,0 1 33 0,2 1 26 16,-1-2 26-16,2 0 31 0,12-8-9 0,1-4 25 15</inkml:trace>
  <inkml:trace contextRef="#ctx0" brushRef="#br0" timeOffset="16332.1777">23405 1905 458 0,'7'-1'286'0,"-2"2"-28"0,2-1-44 0,-1 0-17 16,0-1-13-16,0 2-5 0,0-1-19 0,3 0 4 16,2 0-10-16,5 0-21 0,1 0-21 15,23 11-24-15,-16-6 15 0,2-1-21 0,6 1-10 16,0 1-1-16,0-2-19 0,5 1 9 16,3 0-19-16,2 2 4 0,3-1-1 0,3 0-13 15,1 1 4-15,0-1-5 0,3 1-6 16,1 0-11-16,-1 2 6 0,1-3 2 15,-3-1 1-15,-2 0 6 0,-1 2-29 0,-4 0 11 16,-1-1-6-16,-1-2 4 0,0 1 2 16,-4 0-1-16,2 0-13 0,-5-1 3 0,0 1 5 0,-1-1 5 15,-2 1-18-15,-1-1 15 0,-3-2-18 0,-5 2 0 16,-2-3-7-16,-20-1-16 0,9 0-35 0,0 0-15 16,-2 0-43-16,-7 0 11 0,13-10-143 15,-13 6-119-15,-1 0 27 0,0-1 24 0,0 2 23 16,-3-3 21-16,4 1-45 0,0-1 12 0</inkml:trace>
  <inkml:trace contextRef="#ctx0" brushRef="#br0" timeOffset="16671.5981">26513 2064 377 0,'8'0'272'0,"13"0"-11"16,2 1-62-16,-14-1-3 0,8 0-27 0,3 0-12 15,1 0-6-15,24 11-22 0,-18-10-35 16,-3 4 12-16,4 0-15 0,-1 2-2 0,-3-2-16 15,5 2 0-15,-4-5-3 0,2 5-15 16,0-2-8-16,2 1-13 0,-2-3 4 0,-2 0 18 0,-3 2-29 16,3-2 6-16,-7-1 9 0,-7 2-32 15,0-2-19-15,-4-2-27 0,0 0-44 16,-1 0 8-16,-6 0-182 0,0 0-129 0,2-6 26 16,-4 4 24-16,-11-5 20 0,-3 0 16 0,-4-2 4 15</inkml:trace>
  <inkml:trace contextRef="#ctx0" brushRef="#br0" timeOffset="17814.3073">6874 3536 360 0,'20'0'184'0,"23"16"-29"0,-30-16-20 16,5 0-12-16,6 0-14 0,2 0 7 0,31 7-46 15,-28-6 37-15,1 0-9 0,1-1-37 16,-17 0 22-16,6 0-8 0,4 0-8 0,-1 0-15 15,1 0 13-15,-3 0-9 0,-1 0 12 0,1 0-6 16,-1 0-13-16,-5 0-1 0,0 0-8 16,-3 0-15-16,-3 0 10 0,-1 0 0 0,-1 0-1 15,0 0-9-15,-7 0 9 0,8 0-13 16,-8 0 12-16,9 0 1 0,-9 0-19 0,7 0-22 0,-7 0-38 16,7 0-32-16,0 0 7 0,-7 0-109 15,9 0-102-15,4 0 22 0,4 0-136 0,22-16 52 16,-13 9-10-16</inkml:trace>
  <inkml:trace contextRef="#ctx0" brushRef="#br0" timeOffset="18326.047">11445 3477 215 0,'14'2'239'0,"7"1"-32"16,-10-3-43-16,4 0-8 0,5 0-44 15,1 0 13-15,0 0-9 0,1 0 0 0,1 0-12 16,-1 0 9-16,1 0-33 0,0 0 22 0,1 0-22 15,1 0 5-15,1 0 1 0,-1 0-39 0,-3 0 11 16,1 0 6-16,-1 0-11 0,-2 0 20 16,1 0-36-16,-2 0 6 0,-2 0-3 15,1 0-5-15,-5 0 7 0,-1 0-16 0,-2 0-1 16,-2 0 0-16,0 0-8 0,-1 0-1 16,-7 0-16-16,9 0-23 0,-9 0-11 0,6 0-30 15,-6 0 7-15,9 0-170 0,-1 0-152 0,-8 0 26 16,25-12 22-16,-12 5-8 0,2-2 10 0,2 1-27 15</inkml:trace>
  <inkml:trace contextRef="#ctx0" brushRef="#br0" timeOffset="18881.6127">18098 3468 269 0,'3'1'272'0,"4"1"-43"16,8 1-46-16,3 0-15 0,1 0-37 16,3 1-7-16,0 0-7 0,3-4-20 0,-4 4 6 15,3-2-11-15,2 0-23 0,1 2-10 16,2-1 5-16,1 1-18 0,3 0-3 0,-4 0-4 15,1-2-13-15,-1 4 0 0,0-2 14 0,-2-2-5 16,0 1-10-16,2-1-9 0,-2 2 2 16,1-3 3-16,-4 1 16 0,3-1 1 0,-1 0-15 15,-1 1 9-15,-2-1 1 0,-1 1 21 16,-3-2 5-16,-5 0 11 0,-2 1 0 0,-12-1-22 16,8 0 27-16,-1 0-27 0,0 0-16 0,-7 0 13 15,10 0 7-15,-4 0-6 0,-6 0-13 0,7 0-5 16,-7 0 4-16,0 0-14 0,7 0-31 0,-7 0-31 15,8 0-10-15,-8 0-35 0,0 0-20 16,7 0 11-16,-7 0-293 0,0 0 27 0,14-10-42 16,-9 9 36-16,0-3 12 0,6-4 6 0,6 0 47 15</inkml:trace>
  <inkml:trace contextRef="#ctx0" brushRef="#br0" timeOffset="19383.3851">23334 3824 277 0,'5'0'264'0,"0"0"-42"0,1 0-61 0,1 0-1 15,2 0-15-15,1 0-17 0,7 0-25 16,4 0-15-16,5 0 19 0,5 0-9 0,0 0-21 15,3 0-11-15,4 0-12 16,43 13-13-16,-38-10 14 0,4 0-18 0,0 0 9 0,0 2-17 16,-2-2 3-16,-2 0 11 0,0-1-14 15,-1-1 3-15,-4 2 2 0,-1 0 8 0,2 1-5 16,-4-4-18-16,-3 0 16 0,3 1-4 16,-3 1 0-16,-1 1-5 0,-2-3 7 0,-1 2-5 15,-16-2 3-15,6 0 4 0,1 0-25 0,3 0 22 16,-4 0-28-16,-2 0-4 0,-3 0 22 15,1 0-24-15,-6 0-2 0,-1 0-23 0,-7 0-5 16,8 0-29-16,-8 0 6 0,0 0-86 0,0 0-141 16,12-7-101-16,-13 4 24 0,2 1 6 15,-1-3 12-15,3 1 49 0</inkml:trace>
  <inkml:trace contextRef="#ctx0" brushRef="#br0" timeOffset="19915.6781">26967 3884 371 0,'4'2'206'0,"1"0"-4"0,-1 1-52 16,0-2 4-16,1 1 8 0,-1 0-29 0,1 0-8 15,2 1 8-15,-3-1-18 0,9 5-8 16,6-3-21-16,-1 2 5 0,1-2 9 0,0 0-6 15,4 0-14-15,-2 2-21 0,2-2 14 16,2-2-14-16,2 2 26 0,-2-1-21 0,1 1-8 16,1 0-6-16,0-3 3 0,-2 4-16 15,0-3 20-15,2 1-9 0,-3 0 2 0,3-1-20 16,-2 1 3-16,-2-3-3 0,1 1 6 0,-6 4 18 16,1-5-26-16,-5 0 39 0,-14 0-40 15,10 0 5-15,-3 0 19 0,1 0 11 16,-8 0-20-16,7 0 2 0,-7 0 0 0,10 0-15 0,-10 0 37 15,6 0-38-15,-6 0-11 0,0 0-2 16,7 0 10-16,-7 0-5 0,6 0-14 0,-6 0-25 16,0 0-24-16,0 0-5 0,0 0-23 0,0 0-47 15,7 0 10-15,-2-15-170 0,-5 11-142 16,-5 0 30-16,3 0 26 0,-5-11 20 0,3 2-5 16,4 2 20-16,0 11 10 0,0-13 26 15</inkml:trace>
  <inkml:trace contextRef="#ctx0" brushRef="#br0" timeOffset="20330.6922">28614 3752 306 0,'13'10'180'0,"0"-4"-15"0,-3-1 24 15,-1-1-26-15,7 1-20 0,-5-1-39 0,7 1 23 16,-3-4-48-16,2 5 10 0,2-2 28 0,0 1-28 15,-3-5 5-15,1 3 1 0,-2-1-17 16,3 0 0-16,-7 0 21 0,-2-1 10 0,2-1-10 16,-3 0 7-16,-2 0-30 0,-6 0 0 15,0 0-8-15,7 0-12 0,0 0-3 0,-7 0 18 16,8 0-14-16,-1 0-17 0,-7 0-5 16,8 0-11-16,-2 0 12 0,7-8-23 0,-10 6-48 15,2-2-39-15,-2 2 6 0,11-7-246 16,-3 1-81-16,-1-2 27 0,-4 0 23 0,2-3 25 15,-5-3 19-15,-3-2 7 0</inkml:trace>
  <inkml:trace contextRef="#ctx0" brushRef="#br0" timeOffset="20945.1518">28721 2182 510 0,'29'6'186'0,"0"-2"-29"0,0 2-28 0,3 0 16 15,-1-2-27-15,-5 5-2 0,-1-5-7 16,-2-1 1-16,-2 0 4 0,-5 0-31 0,-4-1 14 16,0 0-18-16,-4 1-2 0,-2-2 0 0,1-1-4 15,-3 0-10-15,0 1-8 0,-1-1 21 0,0 0-15 16,1 0-20-16,-2 1-5 0,0-1 3 0,-2 0-34 16,0 0-34-16,0 0-34 0,0 0 5 15,0 0-144-15,0 0-120 0,0 0-60 16,0 0 50-16,10-2 7 0,-11 2 18 0</inkml:trace>
  <inkml:trace contextRef="#ctx0" brushRef="#br0" timeOffset="21579.3893">30115 3978 692 0,'1'0'220'0,"0"2"-40"0,0-1-20 0,1 0-12 15,0 1-15-15,0-2-27 0,-1 1 13 0,2-1-4 16,0 0-36-16,2 1-12 0,0 1 12 16,1 0-16-16,1-1 8 0,11 3 5 0,-4-3-26 0,8 1 20 15,-4 3-6-15,0-1-8 0,0 0 14 16,-2 1-15-16,4-2-8 0,-2 1 14 15,2-1-5-15,-7 0-11 0,-3 0 1 0,-3-1 17 16,1-1-11-16,-2 1 4 0,0-1 15 16,-1-1-13-16,-1 1-23 0,-1-1 11 0,0 2-1 15,1-2-21-15,-2 1 10 0,-2-1 6 16,0 0 5-16,0 0-65 0,0 0-28 0,0 0-38 16,0 0 8-16,10-5-293 0,-13 0-53 0,-3 1 33 15,-5-7-21-15,-4-3 28 0,-4-1 18 16,1-2 12-16,2-2 50 0</inkml:trace>
  <inkml:trace contextRef="#ctx0" brushRef="#br0" timeOffset="28359.1518">7929 5985 283 0,'0'0'184'0,"0"0"-24"0,0 0-10 16,0 0-7-16,0-13-31 0,0 13-13 0,0 0-6 15,0 0 2-15,0 0-11 0,0 0-6 0,0 0-5 16,0 0-20-16,0 0-7 0,14 0-2 15,-14 0-3-15,0 0 5 0,0 0-1 16,0 0-9-16,0 0-25 0,0 0 13 0,0 0 5 16,0 0 9-16,0 0-33 0,0 0 30 0,0 0 6 15,0 0 0-15,0 0-13 0,0 0 5 16,0 0 11-16,12 0-16 0,4 9-2 0,-16-5-7 16,1-1 10-16,-1 1 3 0,1 1 4 15,0 1-6-15,-1 0-3 0,0-2-9 0,2 2 0 16,-2 0-18-16,0 1 15 0,0-1 0 0,1 1-3 15,0 12 15-15,-1-19 4 0,0 11-11 16,0 0-1-16,0-2 5 0,0 0-23 0,0 0 2 16,0-1 21-16,0-1-12 0,0 1-7 15,0-1 4-15,0 7-5 0,0 0 4 0,0 1 7 16,0-2-2-16,0-1-13 0,0-1 15 0,0 3 4 16,0 0-16-16,0-1-5 0,0-2-3 0,0 0 23 15,0-2-20-15,0 6-3 0,0-3 10 16,0 1-2-16,0 1 4 0,0-1 1 0,0 1 3 15,0-3-12-15,0 6 17 0,0-3-3 16,0 0-10-16,0-3-4 0,0 0 20 16,7 3-18-16,-7 0 3 0,11 9-6 0,-10-13 18 15,-1-1 3-15,2-1-9 0,-2-8-10 16,0 7 23-16,0-1-21 0,0 1 17 0,0 1-8 16,0-1-11-16,0-1 16 0,0 2-2 15,0 0 4-15,0 6-17 0,0-2 10 0,0 1 15 16,0-1-20-16,0-1 17 0,0-1-26 0,0-1 23 15,0 0 7-15,0-2-7 0,6 6-12 16,3 18-9-16,-4-15 8 0,-3 0-13 0,1 1 14 16,-3-4 7-16,0-1 8 0,2-4-13 0,-1 3-7 15,1 6 8-15,-2-17-10 0,0 11-9 0,0 3 28 16,0-2-24-16,0 0 17 0,0-2 5 16,0 1-32-16,13 14 30 0,-13-12-24 0,1-1 5 15,0-4 5-15,0 3-2 0,-1-1 12 0,1-2 7 16,-1 0-17-16,0 3-4 0,0 2 9 15,0-3-1-15,0 1 10 0,0 3-9 0,0 1-5 16,0-2 10-16,0 2-1 0,13 17 4 0,-12-13 4 16,-1-4-23-16,0-3 21 0,1 4-5 15,-1 5 4-15,2-4 6 0,-2-11 10 0,0 6 5 16,0 4-22-16,0-2 0 0,0 3 20 0,0-3-2 16,0 1-38-16,13 14 22 0,-12-16-13 15,0 4 11-15,-1-9 5 0,0 0-24 16,0 4 39-16,0-2-23 0,0 5 8 0,0 1 5 15,0 0-31-15,0 1 19 0,0-2-10 16,0 1-14-16,0-1 16 0,0 2-13 0,0-1-1 16,0-2 22-16,0 1-15 0,0-3 19 0,0 1 3 15,0 2-12-15,0 1-2 0,0 1 14 0,0 0-19 16,0-1 4-16,0 2 12 0,0 1-1 0,0-2-27 16,0 2 17-16,0 0 8 0,0-1-2 0,12 18-6 15,-11-17-5-15,4 0 36 0,-3 3-45 16,1-4 35-16,0 1-29 0,1 0-9 0,-2 0 6 15,2-1 7-15,0 2 12 0,0-2-3 16,-2 2-17-16,1-1-2 0,0-1 35 0,1 0-35 16,-2-1 7-16,1 1 10 0,0 2 14 0,0-4-27 15,0 4 6-15,-2-8 3 0,1 5 0 16,-1-2-11-16,0-3 10 0,5 4 4 16,-4-1-30-16,0-1 28 0,-1-3-29 0,1 0 18 15,-1-1 33-15,0 0-47 0,1 5 34 0,2 2-13 16,-3-3-16-16,-1-3 25 0,0 0-13 15,0-11 9-15,0 9-7 0,0 5 2 0,0-1-14 16,0-1 20-16,12 16 15 0,-11-14-39 0,-1-3 25 16,1 1-5-16,1-3-26 0,3 8 27 0,-4 2-6 15,0-6 9-15,0-2-16 0,-1-11 6 0,0 14-4 16,0 0 19-16,0-1-20 0,0 1-11 16,0 2 6-16,12 17 27 0,-10-16-17 0,0 2 8 15,-2-1 5-15,0 0-10 0,2 4-2 0,-2-1-17 16,0-12-5-16,0 5 19 0,0 4 5 15,0 1 10-15,0 3-24 0,0-1 11 0,0 0 11 16,0 1 1-16,0 1-20 0,0-2-1 0,0 0 19 16,0 0 3-16,0 1 10 0,0-2 3 15,0 2-33-15,0-2 12 0,0-1 16 0,0 0-5 16,0 1-20-16,0 0 11 0,0-1-11 16,0 0 4-16,0-1 25 0,0 0-24 0,0-2-3 15,0 0-22-15,0 0 21 0,0-3 10 16,0 1-13-16,0-3 17 0,0 0-18 0,0-2 15 15,0 5-12-15,0 1-15 0,0-2 24 0,0 0-28 16,0-1 23-16,0-1-9 0,0-3 19 0,0 0-25 16,7 1 31-16,-7-2-26 0,0-1 29 15,0 7-8-15,12 15-9 0,-9-16-4 0,-1-1-5 16,-2-1 5-16,0 1 7 0,0 2 35 0,0 1-17 16,9 13-23-16,-6-10 9 0,-3-10-12 15,0 5 7-15,0 2-14 0,0 1 0 0,0 1-5 16,10 17 48-16,-10-18-51 0,5 4 21 0,-2-2-7 15,-3-8 6-15,0 4-2 0,0 2 11 16,0 0-2-16,11 18-25 0,-7-16 5 0,0 1 24 16,4-1-1-16,-3-1-3 0,-2 1-14 0,1 1 8 15,0-1 11-15,-1-1-20 0,0 3 35 16,1 0-28-16,5-1-6 0,-7 2-10 0,-1-1 5 16,4 3 10-16,-1-2-2 0,1 1 17 15,-1-1-5-15,1 3-7 0,-5 1 5 0,5-1-26 16,-1 1 2-16,-3-2 20 0,5 1-3 15,0-2 18-15,-1 1-33 0,0 0 25 0,1-2-13 16,-3 0 18-16,1-1-4 0,-1 0-30 0,-2 2 20 16,0-2 10-16,2 0 4 0,2 1-18 0,-1 0 1 15,1 0-8-15,-2-1 30 0,1 1 17 0,0-1-27 16,0 1 20-16,-1 0 14 0,2-2-56 16,-1 1 28-16,2 1-10 0,-1-2-11 0,-5-4 10 15,4 4-16-15,0 1-7 0,0-3 33 16,2 2-14-16,-2-2 5 0,-1 0 6 15,0 0-2-15,0 1 3 0,-1-3-33 0,-1-2 1 16,1-1 1-16,0 0 46 0,-1-1-34 0,0 11 27 16,-1-21 0-16,0 11-2 0,0 0-21 0,0 0 3 15,0-2 28-15,0 0-25 0,0 0 6 16,0-2-25-16,0 7 44 0,10 13-28 16,-8-16 0-16,0-4 0 0,0-1-26 0,-1 0 3 0,-1 0 2 15,1-3 24-15,-1 1 24 0,1-1-30 0,-1-3-55 16,0 0-51-16,0 0-73 0,-5 8 16 15,3-10-300-15,-3 0 47 0,1 0 3 0,-9-10 13 16,1-4 32-16,1-4 46 0,1-3 33 0,0-2 11 16</inkml:trace>
  <inkml:trace contextRef="#ctx0" brushRef="#br0" timeOffset="29843.0175">7619 10465 510 0,'-1'0'198'16,"0"-1"-35"-16,1 1-11 0,-1-1-9 0,1 1-6 15,1 1 15-15,1-2-37 0,2 0 9 0,0 1-17 16,2 0-18-16,-1 0 0 0,1 0-1 15,1 0-24-15,1-3 7 0,2 3 4 0,4 0 6 16,4 0-39-16,2 0 11 0,-2 0-6 0,0 0 1 16,3 0-16-16,0 0 7 0,1 0-8 15,1 0 8-15,0 0-5 0,2 0 3 0,3 0-8 16,-2 0 7-16,1 0-9 0,1 0 31 16,0 0-38-16,2 0 12 0,-1 0-9 0,-3 0 0 15,2 0 12-15,0 0-8 0,-1 0-5 0,2 0-2 16,-1 0 0-16,2 0 14 0,-3 0-4 0,-1 0-11 15,2 0-15-15,-2 0 23 0,2 0-1 16,-1 0 5-16,1-6-21 0,0 6 5 16,2 0 1-16,1 0 14 0,3 0-28 0,34-15 22 15,-34 14-5-15,2 1-10 0,0 0 20 0,1 0-21 16,-18 0 12-16,7 0-3 0,7 0-32 16,2 0 18-16,0 0 10 0,0 0 1 0,0 0-16 15,-1 0 13-15,0 0-18 0,0 0 41 0,1 0-22 16,0 0-3-16,0 0 14 0,0 0-31 15,0 0 14-15,0 0 6 0,2 0 7 0,1 0-15 16,-2 0-11-16,0 0 15 0,1 0 20 16,1 0-12-16,1 0-1 0,0 0-1 0,3 0-23 15,2 0 16-15,0 0-1 0,4 0 17 0,-1 0-4 16,3 0-4-16,1 0-33 0,0 0 20 0,2 0 36 16,1 0-26-16,-1 0-26 0,1 0-2 0,0 0 20 15,1 0 15-15,2 0-21 0,-4 0 5 16,3 0 8-16,1 0 13 0,-1 0-12 0,2 0 18 15,3 0-29-15,0 0-21 0,1 0 24 0,1 0 16 16,1 0-25-16,1 0 1 0,1 0 9 16,0 0 1-16,-1 0 24 0,0 0-17 0,0 0-16 15,0 0 2-15,-2 0 19 0,-1 0-3 16,-1 0-7-16,0 0-15 0,-1 0 5 0,-2 0-11 16,2 0 26-16,-3 0 18 0,3 0-35 15,-1 0-8-15,1 0 24 0,-1 0-25 0,-1 0 9 16,1 0 8-16,-2 0 8 0,0 0-20 0,-1 0 13 15,1 0 15-15,-1 0-7 0,-2 0-30 16,-3 0 18-16,1 0 6 0,2 0-3 0,-3 0-14 16,1 0 37-16,0 0-13 0,-3 0 5 0,3 0-37 15,-3 0 38-15,0 0-29 0,1 0-3 0,2 0 0 16,-3 0 24-16,1 0 5 0,53-11-14 0,-51 11-3 16,0-1 17-16,-1 0-17 0,3-1 17 15,-2-2-36-15,1 3 36 0,-1-1-25 0,0-1 11 16,-3 0 5-16,3 1-32 0,0 2 17 15,-2-2 13-15,1-2 8 0,1 2-27 0,-1-1 28 16,0 1-6-16,1-3-1 0,2 3 0 0,2 1-21 16,-4-3 42-16,2 1-3 0,2-1-3 0,0 3-11 15,0-1 15-15,0 0-8 0,3 0-33 16,-3 1-7-16,-2-2 42 0,3 2-14 0,-4 0-7 16,3-2 7-16,-2 1 2 0,-7-4-1 15,10 2-29-15,-3 3 11 0,2-1-11 0,-3 1 38 16,2-1-12-16,-29 2 8 0,13 0-7 15,7 0 9-15,2 0-6 0,1 0-9 0,52-9-11 16,-53 5 29-16,0 2-5 0,-1-2-33 0,-1 3 3 16,-2-2 60-16,2 1-5 0,0 0-2 0,-1 1-5 15,2 0-38-15,-3 1-3 0,-2 0-15 0,0 0 13 16,-3-3 1-16,0 3 1 0,-1-1 15 16,-2 0 1-16,-2 1-2 0,0 0 0 0,0-2 1 15,-3-2 18-15,-13 4 2 0,8 0-3 16,4 0-26-16,2 0-16 0,2 0 2 0,-3 0 47 15,0 0-3-15,-1 0-26 0,-3 0 0 0,1 0-1 16,-2 0 7-16,-1 0-2 0,-3 0 10 16,-3 0-2-16,-3 0 0 0,0 0-2 0,13-8-37 0,-29 8 0 15,8 0 25-15,-8 0 0 0,9 0 14 16,-3 0 0-16,-6 0-3 0,7 0 1 16,-7 0-1-16,6 0-1 0,-6 0 0 0,0 0-107 15,0 0-24-15,10-8-45 0,-12 5 16 0,-2 0-219 16,-9-2-96-16,2-3 35 0,-6-4 31 15,-2 1 45-15,1 0 1 0,2 3 24 0,-2-3 19 16,1 2 34-16</inkml:trace>
  <inkml:trace contextRef="#ctx0" brushRef="#br0" timeOffset="30444.2">16912 10103 560 0,'4'1'202'0,"-1"-1"-22"16,-1 1 10-16,3 0-26 0,-2-1 6 16,2 1-26-16,-1-1-21 0,0 2-7 0,1 1-20 15,-1-2-2-15,1 1 18 0,-1 2-33 16,1-1 12-16,0 0-14 0,11 4 17 0,-3 0-1 15,-1 1-23-15,4 0 8 0,-5-1-7 0,3 1-20 16,1 2-1-16,1-1-1 0,-1 1 16 16,1-2-24-16,-2 3 4 0,-4-1 1 0,5 0-17 15,-3 1 6-15,0-1 12 0,0 3-17 16,0-5 20-16,-1 3-33 0,0-1 21 0,0 1-18 16,-2-2 15-16,1 2-36 0,1-2 25 15,-6-1-9-15,0 0 8 0,-2 2 7 0,0-3-17 16,-1-2 13-16,0 0 1 0,0-1-4 0,0 1 21 15,-2-1-4-15,0-4 3 0,0 0 14 16,0 8-28-16,0-1-14 0,0-7 28 0,-15 22-23 16,8-13-8-16,-1-2 29 0,2-3 8 0,-1 0-23 15,-6 6-17-15,-2-2 27 0,0 1-11 16,1-1-20-16,2-1 1 0,-2 0-2 0,1-1 0 16,2 0-1-16,3-3 0 0,2 0 43 0,-1 0-11 15,1 1 11-15,-2-2-11 0,4 1-7 16,-1-2-1-16,0 1-3 0,0 0-15 0,1-2-2 15,0 2 30-15,0 0-17 0,0-1-13 0,0 1-2 16,1-2 1-16,-1 0 14 0,1 1-10 16,0-1 19-16,0 1-12 0,-1 1-12 15,1-2-3-15,0 2 1 0,0-1-132 0,3-1-46 16,0 0 15-16,0 0-268 0,-9 0-59 0,-14-13 44 16,8 6 29-16,-4-4 30 0,0 4 23 15,0 1 25-15,-7 1 20 0,-6-1 20 0,-3 4-8 16</inkml:trace>
  <inkml:trace contextRef="#ctx0" brushRef="#br0" timeOffset="31810.8611">8123 11055 312 0,'0'0'227'15,"0"0"-60"-15,0 0-38 0,15 0 21 0,-15 0-9 16,0 0-22-16,26 24 3 0,-22-22-12 16,-1-1-6-16,2 0-5 0,0 0-5 0,-1 0-13 15,2 1 8-15,-1 0-3 0,0-1-3 16,0 2-17-16,1-2-3 0,-1 1 14 15,1 0-9-15,0 0-20 0,-2 1 17 0,10 5-28 16,-6-5 10-16,1 2 5 0,-3-2 12 0,-3 1-10 16,1-2-24-16,2 1 0 0,-1 0 8 15,-2 0 9-15,1 2-12 0,3-3-9 0,-4 1 10 16,12 6 2-16,-5-1 12 0,-2 1-18 16,-1-4-6-16,-2 1 4 0,0-1-25 0,-1 1 7 15,1-1 13-15,4 7 3 0,-5-6 2 0,-1-2 8 16,3-1-8-16,-2 3-13 0,1-3 1 0,-1 2-2 15,-3-1-1-15,3-1-4 0,-1 1-10 16,-1-1-2-16,1 1-4 0,-1-1 5 0,1 1 21 16,-1-3-11-16,3 2 16 0,-3 0 21 0,1-2-16 15,0 3-25-15,1-2 27 0,0 0-3 0,0 0 9 16,0-1-15-16,1 0 5 0,1-1 3 16,0 1 14-16,0-1 9 0,-6 0-2 0,7 0-27 15,5 0 26-15,19-12-47 0,-16 7 6 16,5-2 17-16,-3-3-32 0,4 1 19 0,-1-2 20 15,3 2 0-15,0-4-3 0,-2 1-2 16,1 1-23-16,-1-3 9 0,3 1 7 0,-1 1-36 16,0 2 3-16,-2-1 1 0,-1 0 0 15,-2 3 3-15,-2-1-2 0,-1 1 2 0,-4 5 19 16,-2-1 11-16,-3-1-1 0,1 1 38 16,-2 1-27-16,0 0 13 0,-2 1-7 0,0 0 8 15,0 0-12-15,1 0 5 0,-2-1-2 0,1 3-30 16,0-2 1-16,-2 1-15 0,2 0 42 0,0 1-12 15,-1-2 10-15,-1 2-13 0,0-1-3 16,1 1-37-16,-1-1 17 0,-1 1 10 0,0 0 6 16,0 0-12-16,0 0-16 0,0 0-1 0,0 0 3 15,2-3-108-15,-2 1 0 0,-2 1-46 16,-1-2-48-16,-1 2 21 0,0-2-235 0,-2-1-24 16,-8-2 34-16,0-1 30 0,-1 0 29 15,3-2 24-15,-3 0-26 0,3-1 17 0,-1 2 4 16</inkml:trace>
  <inkml:trace contextRef="#ctx0" brushRef="#br0" timeOffset="33692.0686">7884 6045 320 0,'0'-13'233'0,"0"13"-38"0,0 0-26 16,0 0 7-16,0 0-9 0,0 0-19 15,0 0-3-15,0 0-14 0,0 0-11 0,0 0 0 16,0 0 4-16,0 0-15 0,0 0 7 0,0 0-17 16,0 0-11-16,0 0-4 0,0 0-12 0,0 0 3 15,0 0-17-15,0 0 13 0,0 0-2 0,0 0-37 16,0 0 23-16,0 0-18 0,0 0 13 16,0 0-20-16,0 0-9 0,-25 3-1 0,22 2-1 15,-4 8 2-15,-2-3-6 0,1 2 5 16,2-2 6-16,-5 1-15 0,6-2-2 0,0-1-2 15,1-2 0-15,1 1 13 0,-1-1 6 16,0-2-23-16,3 1 9 0,0-2-3 0,-1 1-13 16,1 0 6-16,0-2-4 0,0 1 13 0,0 0-1 15,0-2 4-15,0 2-16 0,0-1 1 0,1-1 41 16,0 1 14-16,0-1-1 0,-1 2-16 16,1-3 3-16,3-1-26 0,-1-1 21 0,1-1-22 15,1-3 16-15,6-2-2 0,1-6 12 16,-1 0-19-16,1-1 15 0,2-3-10 0,0 4 38 15,1-3-50-15,-4 1 25 0,2 0-5 16,0 4-17-16,-2-1-9 0,0 0 14 0,-1 2 15 16,0 2-14-16,-2 2-24 0,-2 2 1 15,-1 0 0-15,0-2 34 0,-1 5 1 0,-1-1-10 16,1 0-19-16,-2 0-1 0,1 3-1 0,1-2 3 16,-1 2-1-16,0-2 16 0,1 1-2 15,1 1-3-15,0 0-4 0,-4 0 1 0,0 0-4 16,0 0-1-16,7 0 11 0,-7 0-2 0,15 12 5 15,-11-8-8-15,2-1 0 0,6 10-1 0,-2-2-2 16,1 0 2-16,-6-1 3 0,4 2-11 16,0-1 0-16,-2-1-1 0,0 3 8 0,1-1-2 15,-2-1-1-15,-2-1 5 0,2-2-3 0,-2-1 1 16,0 0 25-16,-2 0-12 0,4 6-13 16,-3-1 2-16,0-6 1 0,-2 1-1 0,1-3-3 15,2 2 0-15,-3-3-1 0,0 2 4 0,0-1 15 16,1-1-44-16,-1-2 23 0,0 2 3 15,0-1-3-15,0 1 16 0,-1 0-47 0,2-2 36 16,-2 0-6-16,1 1 10 0,-1 0-35 0,2 0 0 16,-2-2 3-16,1 2 23 0,1 0-20 15,1 0 2-15,-3-2-66 0,1 0-63 16,-2-1-38-16,3 1 15 0,-3-3-275 0,2-1 35 16,-1-1 31-16,0 0-59 0,1 0 37 0,1 1 22 15,0 0 23-15,-1 2 23 0,2-2 27 16,-1 2-8-16</inkml:trace>
  <inkml:trace contextRef="#ctx0" brushRef="#br0" timeOffset="40709.9836">11726 10414 217 0</inkml:trace>
  <inkml:trace contextRef="#ctx0" brushRef="#br0" timeOffset="43456.4763">11341 5704 259 0,'0'0'202'16,"0"0"-47"-16,0 0 31 0,0 0-41 0,0 0-20 15,0 0-4-15,0 0 4 0,0 0-28 0,0 0 15 16,0 0-8-16,0 0-17 0,0 0 9 16,0 0-28-16,0 0-11 0,0 0 8 0,0 0 4 15,0 0 9-15,0 0-28 0,0 0-8 0,0 0 2 16,0 0 13-16,0 0-24 0,0 0 0 16,0 0-2-16,0 0-4 0,0 0-7 0,0 0 1 15,0 0-14-15,0 0 36 0,0 0-9 16,0 0 8-16,0 0-17 0,0 0-7 0,0 0-11 15,13-1 4-15,-12 5 22 0,-2 0-11 0,1-1-4 16,2 1 2-16,-3 0-4 0,1 2 3 16,0-6 10-16,0 0 1 0,0 8-16 0,0-2 9 15,0 2-2-15,0-2-16 0,0-1 14 16,0 3 5-16,0-1 11 0,0 1-7 0,0-2-10 16,0 1 7-16,0 0-21 0,0 6 0 0,-12 15 18 15,10-17 10-15,0-1-32 0,1 0 22 16,1-2-7-16,-1 0 5 0,1 0-14 0,-1-2-2 15,1 1 12-15,0 1 12 0,0-1-10 0,-2 11 4 16,0-4-5-16,2-2-21 0,-2 0 21 0,2-3 2 16,-2 8-7-16,2-4 18 0,-1-1-24 15,0 0 26-15,0-4-13 0,1 1-26 0,-1-1 24 16,0-1-5-16,1 0 6 0,-2 0-20 16,2 1-2-16,-4 7 24 0,2 1 4 0,1-5 5 15,-4 5-8-15,3-7 5 0,0 2-6 16,0-4-9-16,-3 9 8 0,3-7-11 0,-1 2 8 15,1-2-8-15,0-2 18 0,-2 0-10 0,1 0-12 16,3 0 13-16,-3-3-1 0,0 2 16 16,-2 9-24-16,3-1 12 0,-4-2-3 15,2-5-15-15,-1 8 0 0,0 0 0 0,1-8 13 16,0 2-6-16,-1 7 28 0,2-4-36 0,1-5 7 16,-2 1-28-16,1-3 26 0,0 3-13 15,1 8 44-15,-2-5-50 0,1 0 27 0,-3 2 22 16,3-2-23-16,1 0-1 0,0-1-12 15,-3 4-16-15,3-2 25 0,-2-1-25 0,3-3 5 16,-3 6 21-16,0-3 32 0,4-1-44 0,-3 0 26 16,1-2-30-16,0 1-1 0,0-1 12 0,-1 7 5 15,2-5-6-15,-4 1 5 0,2 5 7 16,0-7-18-16,2 1-11 0,-1 0 3 0,1-1 16 16,-2 7-17-16,-1-3 5 0,1 1 35 0,0-3-9 15,1-1-1-15,-4 4 8 0,3 2-32 0,0-4 16 16,1 0 3-16,-1 4-12 0,-1-1 1 15,3-4-1-15,-1 0-20 0,2 0 3 0,-2-2-1 16,1-1 24-16,0 1 10 0,1-2-6 16,-1 1 2-16,-1 10 8 0,-3 0-7 0,3 0-1 15,1-5-10-15,0 6-10 0,0-5 7 0,1-9 11 16,0 3-18-16,0 6 25 0,0-2-2 0,0 3 11 16,0-2-4-16,0 0-9 0,0 2-15 15,-10 17 1-15,9-15-1 0,-1-3 0 0,2-3 1 16,-1 0 0-16,-2 7-1 0,3-5 0 15,-1-1 0-15,0-2 0 0,1 9 1 16,-5-2 32-16,2-2 7 0,0 3 0 0,0-1-4 16,-1 0-4-16,3-2-2 0,-4 3-3 0,3-2-12 15,0 1-5-15,-1 1 5 0,0-1 0 0,0 1 9 16,2-3-25-16,-2 2 25 0,1 0-1 16,1 2-6-16,-1-3-3 0,2-2-17 0,0 6 1 15,0-12-26-15,0 3 3 0,0 1 29 0,0 1-4 16,0 1 16-16,0 3-2 0,0 1-39 15,0-1 2-15,0 1 34 0,0 0-17 0,0 0 11 16,0 1 7-16,0 1-6 0,0-4 6 0,0-2 10 16,0 1-9-16,0-3-12 0,0 7-1 15,0 1 0-15,0-1 15 0,0 1-20 0,0 0 17 16,0-1 5-16,0 2-36 0,0 2 14 16,0-1-21-16,0 0 33 0,0-2-14 0,-6 2 16 15,6-2 6-15,0 1-15 0,0 0 13 0,0 0-24 16,0 2-6-16,-11 18 7 0,11-30 20 15,0 3-2-15,0 5-1 0,0 2 2 0,0 0-23 16,0 0 9-16,0 2 15 0,0-3-1 0,0 1-17 16,0-2 13-16,0 3 3 0,0-2 0 0,0 1 8 15,0-1-20-15,0 1 4 0,0-2 9 16,0 0 6-16,0 1-19 0,0-1 7 0,0-1-32 16,0-3 10-16,0 2 12 0,0 0 11 0,0 1 16 15,0 1-16-15,0-1-14 0,0 0 3 0,0 2-2 16,0-1 11-16,0-1-3 0,0 2 0 15,0 2 1-15,11 19 5 0,-11-17-2 0,3-5-11 16,-1 6 6-16,-1-4-2 0,2 3 16 16,-1 1-18-16,1-3 7 0,2 1 8 15,-3 1 3-15,0-3 0 0,2 2-2 0,-3-1-1 16,2 0-3-16,-1 0-18 0,-1 0 13 16,0-1 4-16,2 0 13 0,-3-11-14 0,0 5-15 15,0 3 11-15,0 1-7 0,0 4 5 16,0-4 0-16,0 0-29 0,0 0 2 0,0-1 8 15,8 15 27-15,-8-18 9 0,3 6-14 0,-2-3 7 16,1-1-25-16,-1-5-1 0,0 5 42 0,0-4 1 16,1 7-24-16,-1-9-18 0,-1 1 23 0,0-1 6 15,0-3-14-15,0-8 27 0,0 12-5 16,0 4-8-16,0-4-4 0,0 0-10 0,0-2 2 16,0-1 20-16,0 1-10 0,0-1-3 0,0-1 0 15,0 5-24-15,0 0 31 0,0-3 2 16,0 0-19-16,0-2 17 0,0 0-14 0,0-1 12 15,0 0-10-15,0-7 13 0,0 7-13 0,0 1 13 16,0-3-7-16,0 1 8 0,0 1-6 16,0 0-1-16,0-2-2 0,0 2 4 0,0 0 6 15,0 6-1-15,0-1-13 0,0 1 15 16,0-1-9-16,0-2 2 0,0 0-3 0,0-1-18 16,0 6 26-16,0 0-7 0,0 1-2 15,0-1 10-15,0-1-7 0,0 1 13 0,0 2-18 16,0 0 22-16,0-3-23 0,0 0 14 15,0-3-7-15,0-1 14 0,0-2-9 0,0 0-10 16,0 1 15-16,0-2-13 0,15 18 5 0,-12-12 17 16,2 3-23-16,-2-6 10 0,-2-1-9 0,1-2 16 15,-1-1-10-15,1 0-2 0,-2-1-1 16,0 0-9-16,2 0 7 0,-2-1-8 0,1 1 10 16,0-1 6-16,1 1-13 0,-1-1-3 0,1 0-1 15,-2 3 0-15,2-1 2 0,0-1 11 0,-2 0-2 16,2 1-12-16,-1-2 0 0,-1 2 8 15,1-2-1-15,2 1-14 0,-2-2 25 0,1 1-11 16,-1-1 1-16,-1 1-13 0,3 1 7 0,-3-3 2 16,1 1-12-16,1 0 15 0,-1-1 6 15,0 1-24-15,1-3 20 0,-2 1-30 0,1 0-18 16,1 0 2-16,1 1 3 0,-3-1-109 0,0-1-41 16,0-5-68-16,2-1 24 0,-1 2-311 0,1-12 44 15,-2 4 37-15,7-24 34 0,-3 7-6 16,5 1 81-16,-1-3-27 0,5-5 39 15,0-4 30-15,-3-7 10 0</inkml:trace>
  <inkml:trace contextRef="#ctx0" brushRef="#br0" timeOffset="46120.1921">11343 5726 481 0,'0'0'192'0,"0"0"-38"0,0 0-13 0,0 0 2 16,0 0-46-16,0 0 24 0,0 0-7 15,0 0-3-15,0-13 6 0,0 13-24 0,0 0 6 16,0 0-16-16,0 0-11 0,0 0-7 0,0 0-13 16,0 0 12-16,0 0 4 0,0 0-28 15,0 0-3-15,0 0 0 0,0 0-1 0,0 0-12 16,7-17 10-16,10 20-2 0,-10-3 8 0,5 0-28 16,3 0 16-16,4 0-8 15,3 0-11-15,0 0 19 0,0 0 17 0,1 0-7 16,22-14-18-16,-25 13-5 0,0-3 4 0,1 2-5 15,-5 2 8-15,-5 0-6 0,-11 0 18 0,10 0-12 16,-1 0-5-16,-2 0 11 0,0 0-24 16,-7 0 3-16,9 0 13 0,-9 0 19 0,7 0-15 15,-7 0 7-15,7 0-12 0,-7 0 15 0,6 0-2 16,-6 0-8-16,7 0-1 0,-7 0-13 16,0 0 20-16,0 0-25 0,8 0 3 0,-8 0 22 15,0 0-16-15,0 0-10 0,7 0 3 16,-7 0-17-16,8 8 31 0,-6-8-25 0,0 3 9 15,1 0 26-15,-2 1-11 0,4 0-18 0,-2 0 20 16,0 1-5-16,5 7-3 0,-3-2-12 16,-2 0 8-16,-1-1 0 0,3 8-5 0,1-3 5 15,0 0 9-15,-1 1-4 0,-1 1-2 0,2 2-4 16,-1-1-7-16,0-1 3 0,-1 0 25 16,3 4-32-16,-3 1 31 0,-2-3-21 0,-1 2-7 15,2 0 39-15,0-2-15 0,1 2-18 16,-4-9 10-16,0 5-30 0,9 21 48 0,-4-14-15 15,-2 1-21-15,-1-2 32 0,6 1-13 16,-7 0-1-16,3 2-3 0,1 1 25 0,-3-4-18 16,-2-11 10-16,0 7-9 0,0 3-3 0,0 1-10 15,7 27 11-15,-5-24-13 0,0-6-14 0,-2 6 34 16,2 1-12-16,-2 0 11 0,0-14-19 0,0 9-17 16,0 1 19-16,0 1-19 0,0 0 14 15,0 0 41-15,0 1-22 0,0-2-7 0,0 1 8 16,0-1-41-16,0 0 22 0,0 2 9 0,0-2-5 15,0-1-10-15,-6-1 2 0,6-1-19 16,0 2 35-16,0 1 2 0,0-1-1 0,0-2-1 16,-7 3-31-16,-3 19 25 0,8-22 6 15,2 2 2-15,-2 0-5 0,0-3-15 0,2 1-17 16,-3 0 22-16,0 1 16 0,2-3-29 0,-1 4-1 16,-2 0 3-16,3-2 28 0,-1-1-2 15,2 2 11-15,0 0-3 0,0-4-2 0,0-7-5 16,0 5 3-16,0 3-2 0,0 2-2 0,0 1-2 15,0-1 21-15,0 1-29 0,0-1 29 16,0-1-20-16,0 3-24 0,0 0 47 0,0-3-18 16,0 3-14-16,0-2 15 0,0 2-13 0,0-2 25 15,0 0-21-15,0 3-2 0,0-3 4 16,0-2-38-16,0 1 32 0,0-2 15 0,0 2-9 16,0 0-5-16,0-2-24 0,-11 20 35 0,11-21-18 15,-1 2 6-15,0 0-18 0,-2-1 33 0,2-3-48 16,0 1 32-16,1 4-19 0,-2-2-3 15,2-2 5-15,0 0 9 0,-2 8-4 0,0-4 35 16,0-1-42-16,2-8 31 0,0 4-20 16,0 2-26-16,0 2 33 0,0-2 12 0,-9 19-17 15,9-16 8-15,-3 1-14 0,0-3 4 0,2 2-11 16,-2 2 20-16,3-2-23 0,0 1-14 16,-2-1 25-16,0 0 12 0,2 1-26 0,0-1 24 15,-2 0-26-15,1 2 42 0,-1-2-21 16,0 2 6-16,0 0 9 0,0-7-11 0,2 0 0 15,0-5 6-15,0 5 2 0,0 2-34 0,0 0 29 16,0-2 6-16,0 1-7 0,0 1-4 16,0 3 9-16,0-1-1 0,0 0-16 0,0-1 9 15,0 0-14-15,0 0 24 0,-16 15-13 0,14-17 6 16,0 3-12-16,2-2 33 0,-1 2-37 0,-1 1 24 16,0-2-7-16,0 1-27 0,0-3 19 15,0 2 14-15,1 1-3 0,0 0-25 0,1 2 30 16,0-10-3-16,0 4-1 0,0 4-6 0,0 1-23 15,0 0-2-15,0 2 45 0,0-1-25 16,0 1 7-16,0-1-11 0,0 0 14 0,0 1-13 16,0 0 4-16,0 1 14 0,0 1-23 15,0-2 7-15,0 1 6 0,0-2-15 0,0 3 4 16,0-2-7-16,-10 20 15 0,10-29 0 16,0 3-6-16,0 4 7 0,0 1-9 0,0 0 6 15,0 0-22-15,0 1 17 0,0 0 12 0,0-1-7 16,0-1 10-16,0 0-8 0,0-2-12 15,0 3 26-15,0-1-32 0,0-5 25 0,0 1-19 16,0-2 16-16,0 3-8 0,0 0-20 0,0-1 5 16,0 1 25-16,0 0-11 0,0-1 10 15,10 17-24-15,-10-21 19 0,0 1-6 0,0 1 12 16,0-1-23-16,0 0 6 0,0-1 5 0,0 4 2 16,0 0 6-16,0-1-6 0,0 2-5 0,0 1 0 15,0-1 17-15,0-2 2 0,0-2-11 16,0 0 4-16,0-1-17 0,0 4 3 0,0 0 26 15,0-2-10-15,0 1-12 0,0-2-6 0,0-1-8 16,0 4 6-16,0 0 9 0,0-2 17 16,0 0-9-16,0-2-17 0,0 0 7 0,0-1 6 15,6 6 12-15,4 16-1 0,-7-16 2 16,-3-9-12-16,0 2 7 0,0 1-6 0,0 2 3 16,0-2 1-16,0 0 3 0,0 3-17 0,0 4-3 15,0-2 19-15,0-2-2 0,-9 13-1 0,7-16-9 16,2 1 12-16,0-1-8 0,0-1 4 15,0 1-20-15,0 4 25 0,0 2-6 0,0-2-8 16,0-1 20-16,0-2-13 0,0-1-3 16,0-1-3-16,0 0-1 0,0 0 7 0,0 5-12 15,0 1 24-15,0-2-19 0,0 0 2 0,0-2-2 16,0-1 1-16,0-2 7 0,0-1 2 0,0-6-11 16,0 8 14-16,0 0-3 0,0-2-1 0,0 1-10 15,0 0 13-15,0 0-20 0,0-1 18 16,0 1-10-16,0-7-6 0,0 9 30 0,0 0-13 15,0-2-6-15,0 0-1 0,0 1 11 0,0-1 2 16,0-1-13-16,0 1-5 0,0-1 4 16,0 0-1-16,0 1 2 0,0-7 3 15,0 8 8-15,0-1-11 0,0 0 4 0,0-7-15 16,0 8 8-16,0-8 5 0,0 9-11 16,0-9 9-16,0 7-10 0,0-7 6 0,0 7 2 15,0-7-1-15,0 6-3 0,0-6 10 0,0 0 6 16,0 7-3-16,0-7-2 0,0 0 8 15,0 7-6-15,0-7-8 0,0 0 12 0,0 0-19 16,0 7 16-16,0-7-1 0,0 0-15 0,0 6 11 16,0-6-11-16,0 0 13 0,0 0-6 0,0 0 11 15,0 0-6-15,0 0-10 0,3 11 17 16,-2-11 2-16,-1 0-3 0,0 4-1 0,0-5-10 16,0 0-14-16,0-1-13 0,-1 2-17 0,1-3-47 15,-1 0 9-15,-1 2-84 0,0-2-62 16,-2-2-45-16,2 1 25 0,-1 0-258 0,-9-4 43 15,2-1 36-15,1-2-38 0,-1 1 46 16,-1-3 69-16,2 4-16 0,4-2 48 0,-2-1 38 16,-1-2-3-16,5-1 6 0</inkml:trace>
  <inkml:trace contextRef="#ctx0" brushRef="#br0" timeOffset="52757.4391">11914 6489 317 0,'0'0'122'16,"0"0"-17"-16,0-14 20 0,0 14-30 0,0 0-17 16,0 0 20-16,0 0-12 0,0 0-10 0,0 0-9 15,0 0-8-15,0 0 1 0,0 0-9 16,0 0-30-16,0 0-1 0,0 0-2 0,0-12-11 15,0 12 22-15,0 0-23 0,0 0-3 16,0 0 2-16,0 0-1 0,-21-16-1 0,19 16 47 16,2-1-26-16,0 1-3 0,0-2-2 0,0 2 19 15,0-1-5-15,2 1-34 0,-2-1 47 16,0 0-4-16,0 0-28 0,0 1 31 0,-2-2-28 16,2 2-17-16,0-2 7 0,0 5 40 0,2-4-24 15,-2 1 22-15,0-2-8 0,0 2-16 0,0 0-2 16,2 0 13-16,-2 0-24 0,0 0-10 15,3 0 3-15,-2-1-1 0,0 1 10 0,1 0-1 16,3 0-11-16,-2-1 13 0,1 1 5 0,0-2-12 16,1 2 6-16,1-1 2 0,-2 1 12 15,2 0-19-15,0-3-6 0,-1 3 8 16,1 0 5-16,-1-2-30 0,4 1 17 0,-5-1 11 16,3 2 3-16,-2 0-14 0,1-1-7 15,1 1 19-15,-2 0 4 0,-5 0 1 0,0 0-19 16,9 0-8-16,-1 0 23 0,-8 0-10 0,10 0 7 15,-2 0-6-15,-1 0 8 0,0 0-5 0,2 0-12 16,-9 0 17-16,7 0 3 0,-1 0 2 16,-6 0-25-16,9 0 28 0,-9 0-9 0,7 0 28 15,-7 0-20-15,9 0 11 0,-9 0-11 16,6 0 14-16,-6 0-30 0,0 0 15 0,7 0 11 16,-7 0-5-16,0 0 2 0,0 0-9 0,5 0-4 15,-5 0-6-15,0 0-6 0,0 0 11 16,0 0-14-16,9 0 12 0,-9 0-9 0,0 0 8 15,0 0-6-15,0 0 21 0,11 10-24 16,-9-8 5-16,0 0 7 0,-1 1-9 0,-1 1-13 16,2 0 20-16,-1 1-4 0,0 0 7 15,2 1-20-15,-3-2 10 0,0 2-19 0,2 2 32 16,-2-3-10-16,2 1 1 0,-1 1-6 0,-1 1 13 16,3 7-5-16,-2 2-8 0,0-3 3 15,2 3 1-15,-1-1-1 0,-2-8 11 16,0 1-6-16,0 5 0 0,0 1-11 15,0 1 21-15,0 3 3 0,0 0-3 0,0-1-3 16,0 0 14-16,0 2-4 0,0-1-11 16,0 1 2-16,0 0 8 0,0-1-16 0,0 0 7 15,0 1-9-15,0-2 1 0,0-1 14 16,0 2-17-16,-7 0 9 0,-1 18-10 0,4-20 13 16,3-2-12-16,1 2 5 0,-1 3 10 0,0-5-25 15,1-2 8-15,-1 5-3 0,-1-2 27 16,0 3-7-16,2-4-23 0,-2 3 11 0,-2 0-5 15,2 3 8-15,1-3-17 0,-1 1 14 16,-4-1-5-16,1-1 9 0,4 0-6 16,-3 0 15-16,2-1-18 0,-1 0 15 0,0 2-14 15,0-4 25-15,1 5-3 0,-1-2-9 16,2-5 4-16,0 6-12 0,-1-6-12 0,0 6 2 16,2-6 2-16,-3 0 4 0,1-2-2 0,2 0-3 15,-4 6 16-15,2 1-19 0,1-2 18 0,-1-5-11 16,2 2-15-16,0-2 7 0,0 0 18 0,0-1-3 15,0 4 3-15,0 2-12 0,0 0 14 16,0-1-10-16,0 3-18 0,0-5 13 0,-10 15-3 16,10-27 19-16,0 9-3 0,0 1-10 15,0-1 4-15,0-1 11 0,0-1-33 0,0 0 14 16,0 7 5-16,0 0 5 0,0-2-2 0,0-1 0 16,0 0 1-16,0 0-9 0,0-2-4 15,0 0 7-15,0-2 28 0,0 6-22 0,0 1-14 16,0 0 18-16,0-2-17 0,6 1 27 0,-6-4-2 15,8 11-6-15,-7-11-22 0,3 7 17 0,-4-2-2 16,2-3 2-16,3 5-9 0,-4-6 9 16,1 1-3-16,-1-3 13 0,0 2 5 0,5 8-2 15,-4 0 7-15,0-5-12 0,1 3 2 16,-1-3-1-16,-2-1-24 0,2 6 38 16,1-5-5-16,-3 4-1 0,1-3-6 0,-1-14-8 15,0 13-13-15,0 1 18 0,0-1-16 0,0-3 19 16,0 5-7-16,0 0 11 0,0-3 3 0,0 1-20 15,0-3 9-15,0 5 30 0,0-1-22 16,0 0 3-16,0-2-23 0,0 4 11 16,0 1-18-16,0-1 14 0,0-1-24 0,0-2 19 15,0-1-2-15,0-2-6 0,0 5 18 0,0 1-11 16,0-1 9-16,0 0-18 0,0-3 10 0,0 0-16 16,0-3 27-16,0 0-17 0,0-1 2 15,0-1-10-15,0 6 29 0,0 2-8 16,0-3 1-16,0-1-1 0,0 0-30 0,0-3 18 15,0 0-7-15,0 7 26 0,0-3-9 0,0 1 30 16,0-2-35-16,0-2-2 0,0 0 2 0,0 5-3 16,0 0-3-16,0-1-1 0,-11 18 1 15,11-15 0-15,0 3 0 0,0-1 19 0,0-8 1 16,0 3-12-16,0 3-3 0,0 1-2 16,0 0 0-16,0 1-4 0,0 1 3 0,0-1-5 15,0 0 12-15,0 1-2 0,0 0 1 0,0-3 5 16,0-1-9-16,0-1-6 0,0 4 19 0,11 14-27 15,-7-14 14-15,-4-11-2 0,0 5-24 0,0 1-3 16,0 2 35-16,0-3 11 0,0 0-1 16,0 3-4-16,0 2-6 0,9 12-1 15,-9-11-36-15,1-4 5 0,0 3 1 0,-1-10 17 16,0 4 1-16,0 3 39 0,0 0-6 0,0 0-6 16,0-2-4-16,0 3-11 0,0 2 3 15,0 1-4-15,0-1-4 0,0 1-2 16,0 1 36-16,0 0-22 0,0 0-6 0,0 0 0 15,0 1-2-15,0 1 0 0,0-5 0 16,0 0 26-16,0-3-13 0,0 3-3 0,0 0-1 16,0 1 9-16,0-2-2 0,0 1-17 0,0-1-12 15,0 0-4-15,2 12 0 0,4-9 3 16,-4-3 10-16,0 2 23 0,-1-4-22 0,0 0 14 16,0 4-7-16,2-4-13 0,-1-1-1 0,-2-4-12 15,0 3 26-15,0-3-9 0,2 2 1 16,-1 8 18-16,-1-3 0 0,1 1-26 0,1 2 2 0,-2 1-1 15,2-6-12-15,-2 1 9 0,1 6 13 16,-1-2 13-16,0-9-28 0,0 2 24 0,0 4 14 16,0 0-9-16,0-1 5 0,0 4-3 0,0-2-17 15,0 3 16-15,0-2 6 0,0-1-8 16,0-3-5-16,0-1 2 0,0-2 13 0,-14 11-18 16,12-15-9-16,1-1-3 0,0 0 20 15,1 1-9-15,0 0 5 0,-1-1-19 0,1 1 22 16,0 0-5-16,0-1-3 0,-2 1-4 15,2-1-3-15,-2-1-5 0,2 1 6 0,0 0 17 0,0-1-9 16,-2 0-6-16,2 2 11 0,0-1-7 16,-2-1-4-16,0 1 4 0,2-1 4 15,-1 0-9-15,-1-1-21 0,2 3 9 0,-2-2 21 16,0 0-15-16,2 0 16 0,-2 0-22 0,0 1 10 16,-1 0 3-16,1 0 18 0,1 0-6 0,-1 0 2 15,2 0 9-15,-2 1 0 0,-1-1-17 16,2 0-9-16,0-2 7 0,-1 1-2 0,0 1-10 15,0-1 6-15,0-1-2 0,2 2 4 0,-2-1-1 16,1-1 4-16,1-2-2 0,-1 2 13 16,0 0-6-16,1-1-14 0,-1 1 5 0,0-1 16 15,-1 0-2-15,2 0 8 0,0-2-2 0,0 1 11 16,0-1-12-16,0 0 0 0,0 0-11 16,0 0 5-16,0 0 2 0,0 0-7 0,-3 3-10 15,3-6 7-15,0 2-21 0,0-4-21 16,-2 0-42-16,0-1-15 0,1-13 9 0,-3-4-201 15,2-2-58-15,0-7 30 0,0-1 31 16,2-6 24-16,0 14-245 0,0-13 22 0,0-12 56 16,18-68 60-16,-12 43 24 0,2-3 24 15,4 0 3-15,0-4 45 0,-6 3-15 0</inkml:trace>
  <inkml:trace contextRef="#ctx0" brushRef="#br0" timeOffset="53991.7549">12142 7569 483 0,'0'0'137'0,"0"0"-19"16,0 0 6-16,0 0 5 0,0 0-7 16,0 0-9-16,0 0-18 0,0 0-13 0,0 0 25 15,0 0-18-15,0 0-14 0,0 0 9 0,0 0-18 16,0 0-20-16,0 0-16 0,0 0 20 16,0 0 15-16,0 0-12 0,13 0 2 0,-13 0-11 15,0 0-2-15,0 0-1 0,0 0-2 0,0 0 0 16,0 0-16-16,0 0 9 0,0 0-8 15,16-22-12-15,-13 22 22 0,-3-2-18 0,2 2 13 16,-2-3-2-16,2 3-29 0,1-1 21 16,0-2-3-16,1 3 17 0,-2-3-19 0,0 2-7 15,2-1 8-15,-1 1-19 0,3 0 16 16,-2 0 4-16,2 0-11 0,0-2 15 0,1 3-11 16,0-1-4-16,2-1 6 0,-3 2-14 0,12-3 16 15,-4 1-19-15,-1 1 25 0,-3 0 1 16,9-1-4-16,-2 0-10 0,-5-1 16 0,7 1-6 15,-6 1-3-15,-4 0-9 0,1 1 3 16,-2-1-9-16,-8 1-1 0,9 0 27 0,-2 0-27 16,0 0 26-16,-1 0-21 0,1 0 4 15,-7 0-4-15,8 0-5 0,0 0 11 0,-8 0-4 16,11 0 1-16,-6 0 12 0,-5 0-22 16,9 0 7-16,-2 0 14 0,-7 0 0 0,6 0 12 15,-6 0-1-15,7 0-19 0,-7 0 17 0,8 0 6 16,0 0-19-16,-8 0 12 0,7 0-1 0,-7 0-30 15,8 0 15-15,-8 0-6 0,9 0 2 0,-9 0-7 16,7 0 5-16,-7 0-1 0,0 0 18 16,7 0 4-16,-7 0-10 0,0 0-26 0,6 0 14 15,-6 0-6-15,0 0 12 0,7 0-10 16,-7-6 4-16,0 6-11 0,0 0 10 0,0 0-1 16,7 0 11-16,-7 0 18 0,0 0-31 15,0 0 13-15,0 0-23 0,7-11-2 0,-7 11-24 16,-4 2-10-16,1-2 0 0,-4 3-37 0,0-3-30 15,-10 3 10-15,9-3 12 0,-16 3-105 16,15-3-93-16,-4 0-58 0,-4 0-1 0,-2 0 11 16,-1 0 58-16,1 0-37 0</inkml:trace>
  <inkml:trace contextRef="#ctx0" brushRef="#br0" timeOffset="56028.9176">12103 7511 262 0,'2'-1'156'0,"-1"1"-16"15,2 0 30-15,-1 0-58 0,0 0-13 0,1 0-33 16,2 0 54-16,-1 0-42 0,0-2 15 15,1 4-11-15,-1-2 2 0,2 0-4 0,0 0 1 16,-6 0-1-16,7 0-16 0,-1 0-9 0,0 0 12 16,3 0-20-16,3 0-24 0,5 0 24 15,-1 0 13-15,2 0-8 0,0 0-23 0,0 0 7 16,-2 0 16-16,2 0-6 0,-2 0-11 16,2 0-9-16,-3 0 15 0,22-11 0 0,-19 11-17 15,-3 0 5-15,-3-2-8 0,-2 0 8 0,2 2-5 16,5-2-31-16,-2 1 25 0,-3 0-1 15,0 0 18-15,-1 1-26 0,7-2-8 16,-2 2 11-16,-8-2 0 0,-8 2 3 0,10 0-15 16,-1 0 15-16,-2 0-8 0,-1 0 1 0,-6 0 13 15,10 0-18-15,-10 0 9 0,8 0-1 16,-8 0-12-16,7 0 32 0,-7 0-10 0,7 0 2 16,-7 0 11-16,9 0-14 0,-9 0 2 0,0 0 1 15,6 0 12-15,-6 0-20 0,0 0 2 0,7 0 1 16,-7 0-1-16,0 0 9 0,7 0-9 0,-7 0 13 15,0 0-6-15,0 0-8 0,6 0 5 16,-6 0-21-16,0 0 15 0,0 0-15 0,10 0 0 16,-10 0 2-16,0 0 7 0,6 0-8 15,-6 0-6-15,0 0 4 0,0 0-11 0,5 0 15 16,4 11-5-16,-9-11 14 0,1 3-2 0,1-2-2 16,0 3-5-16,0-2-4 0,-2 2-5 15,2 0 9-15,0 1-8 0,0-1 9 0,-1 1-3 16,1 0 10-16,0-1-14 0,0 2 7 0,0-1 23 15,-2 2-19-15,2-2 6 0,-2 1-10 16,5 8 27-16,0-6-28 0,-3 2 8 0,1-2-9 16,-1 0-2-16,0-1 12 0,2 7-17 0,-2-5 17 15,2 5 14-15,-1-5-9 0,-3-9-8 16,0 6 18-16,0 2 8 0,0-2-15 0,0 0-18 16,12 7 22-16,-12-9-19 0,6 11-6 15,-6-3 2-15,2-1 16 0,-1-2-13 0,1 0 4 16,0-2-2-16,0 1 7 0,0-1-19 0,-2 0 10 15,4 8-17-15,-2-1 27 0,2-3-22 0,-2 6 12 16,0-7 11-16,0 4-24 0,-2-5 8 16,4 7 0-16,-3-4 19 0,-1 2-2 0,2-6-9 15,-2 3 21-15,0-2-11 0,2 9 11 0,-2 0-26 16,0-4 21-16,0-1-26 0,0 4 18 0,2-4-31 16,-2-5 23-16,0 4-4 0,0 1-9 0,0 2 12 15,0-1 2-15,0 3 9 0,0-2-6 16,0-1 18-16,0-2-9 0,0 0-29 0,0 3 14 15,0 0-9-15,0-2 16 0,0 0-24 0,0-1 28 16,0 2-18-16,0 1 10 0,0 1-22 0,0-2 30 16,0 0-18-16,0 2 7 0,0-1 17 15,0 1-1-15,0 0-3 0,0 0-5 0,-8 20-19 16,8-22 12-16,0 4 28 0,-5 0-43 16,5-4 24-16,-2 4 2 0,0 0-15 15,2-2-6-15,-4 3 8 0,4-6 7 0,-2 6-17 16,2-2 9-16,-2-1-8 0,2 3 5 0,0-12 29 15,0 6-39-15,0 4 28 0,0-1-11 0,0-1 5 16,0-2 16-16,0 3-8 0,0-1-2 16,0 3 11-16,0-1 1 0,0-2-17 0,0-1-5 15,0 3 8-15,0 0-16 0,0-1 20 0,0 2-7 16,0-4-13-16,0 3 15 0,0 1-8 0,0 0 10 16,0-3 0-16,0 2-20 0,0 0-2 15,0 1 3-15,0-1 20 0,0 3-2 0,0-3 15 16,0 2-3-16,0-1-21 0,0 1-2 0,0 0 33 15,0 0-4-15,0-1-26 0,0 0-2 16,0 1 16-16,0 0-12 0,0 1-1 16,0-2-1-16,0 1-1 0,0-3 0 0,0-1-1 15,0 1-1-15,0 0 28 0,0 3-28 16,0-1 2-16,0 0 15 0,0 0-1 0,-9 13-4 16,7-12-1-16,2 0-29 0,-2-1-4 15,0 3-8-15,0-2 2 0,-2-2 38 0,4 1 15 16,-1-4-3-16,1-1-51 0,0-1 5 15,0-2 26-15,0-1 19 0,0 0-21 0,0 3 27 16,0-1-17-16,0 1 0 0,0 0 5 0,0-2-25 16,0-1-1-16,0 0 32 0,0 6-37 15,0-2 30-15,0 0 0 0,0-1 7 0,0-1 0 16,0-2-23-16,0 0 10 0,0-1-2 0,0 0-24 16,0 6 21-16,0 0 12 0,0-1-27 15,0 2 4-15,0 0 9 0,0-1-17 0,0-1 37 16,0 3-31-16,0 1 8 0,0 2 26 15,0-2-1-15,0-3-13 0,0-2-10 0,0 1 26 16,0 1-16-16,0-3-1 0,0 0-9 16,0-1 10-16,0-1 5 0,0-1-6 0,0-2-23 15,0 2 29-15,0-1-8 0,0-1-3 0,0 1 2 16,0-2-23-16,0 2 24 0,0-1 2 16,0-6-14-16,0 10 10 0,0-3-17 0,0 0 9 15,0-7 11-15,0 8 2 0,0-3-16 16,0 2 23-16,0-7-20 0,0 8 17 0,0 0-30 15,0-2 8-15,0-6 7 0,0 8 1 0,0 0 13 16,0-3 2-16,0 4-2 0,0-2-7 0,0 0 17 16,0 1-21-16,0-2 5 0,0 1-3 15,0-1 3-15,0 0 13 0,0 1-13 0,0 0-1 16,0-2 0-16,0 2 2 0,0-1 9 0,0-6-10 16,0 9-9-16,0-3-9 0,0-6-1 15,0 9 17-15,0-2-12 0,0-7 15 0,0 9-31 16,0-3 33-16,0-6-17 0,0 6-3 0,0-6 18 15,0 8-13-15,0-8 1 0,0 7 2 16,0-7 13-16,0 7 11 0,0-7-6 16,0 5-2-16,0-5-12 0,0 0 13 0,0 6-7 0,0-6-4 15,0 7 5-15,0-7-9 0,0 0 5 16,0 0 1-16,0 0-15 0,0 7 1 16,0-7 13-16,0 0-3 0,0 7 6 0,0-7-16 15,0 0 19-15,0 0-11 0,0 0-11 0,0 0 11 16,0 5-5-16,0-5-2 0,0 0 3 15,0 7 5-15,-13 3-10 0,12-9 5 0,-1 2-2 16,0 0 6-16,0 0 1 0,0-1 5 0,0 1-7 16,0-1 17-16,1 0-9 0,-1 0-1 0,0-1 6 15,2 1-22-15,-3-1 12 0,1 0 7 16,2 1 0-16,-2 0-6 0,1-1-5 0,0 0-4 16,0-1-7-16,1 2-1 0,0 1 4 0,-2-3-1 15,2 0 13-15,-2 0 6 0,2 0-13 16,0-1 0-16,-2-1-30 0,0 1-20 0,0-2-60 15,-1-1 10-15,3 0-83 0,-6-12-47 16,0-2-89-16,4-3 31 0,-4-3-265 0,6-7 55 16,-2-2 33-16,2 12 45 0,0-11 19 15,14-49 27-15,-6 27 25 0,3-5 64 0,1-2-17 16,3-1 9-16</inkml:trace>
  <inkml:trace contextRef="#ctx0" brushRef="#br0" timeOffset="58044.8247">12833 8128 222 0,'2'-2'245'0,"-2"2"-47"15,0 0-50-15,2 0 2 0,0-2-21 0,-2 2 13 16,2-2 0-16,0 0-15 0,-2 1-26 16,2-1 2-16,1 2-34 0,-3-1 15 0,2 0 13 15,0 0-16-15,0 1-15 0,0-1-7 16,-1-1 5-16,1 1 0 0,1 1-7 0,1-3-20 15,-2 3 2-15,0 0-2 0,3-1 17 16,-1 0-8-16,-2 1 4 0,5-1-16 0,-2-2-2 16,2 2 12-16,-3-2-17 0,3 3 11 0,2 0-5 15,7-3-14-15,0 2-1 0,-6-2-4 16,1 1-4-16,6-1 24 0,-6-1-20 0,-11 4 5 16,10 0 8-16,2 0-3 0,3 0-11 0,-1 0-5 15,-3 0 0-15,12-9 25 0,-6 6-33 16,-7 0 5-16,1 2 12 0,-2 1-4 0,1-2-2 15,5-4 1-15,-1 6 19 0,-8-1-12 16,3-1-10-16,-3 1 11 0,0 1-15 0,-2 0-9 16,-2 0 25-16,1-2-13 0,1 2 10 0,-2-1-6 15,0 1-5-15,0 0 12 0,0 0-10 0,-2 0-9 16,0 0 11-16,0 0-5 0,0 0-5 0,0 0 25 16,0 0-20-16,8 0-10 15,-8 0-1-15,0 0 28 0,0 0-20 0,6 0-4 0,-6 0 10 16,0 0 4-16,0 0-6 0,7 0-9 15,-7 0 1-15,0 0-4 0,9 11 10 0,-7-6 14 16,0-2-12-16,0 2 3 0,1-1-6 16,0 0 2-16,-1 2-8 0,-2 0 2 0,2 1 6 15,0-1 27-15,0 0-23 0,0 12-3 0,1-2 1 16,1-2-13-16,0 1 10 0,-1-3 10 0,2-1 2 16,-3-3-26-16,-2 4 23 0,6 4 10 0,-5 2 1 15,3-2-31-15,-2 1 21 0,0 0-9 16,0-2-6-16,1 2-15 0,1-1 30 0,-4-2-15 15,0-1 19-15,0-3-22 0,5 9 26 16,-5-12-10-16,0 3-19 0,0 4-8 0,0-1 22 16,0 2 7-16,11 18 1 0,-11-19-6 0,2 4-11 15,0 1 35-15,-1-2-21 0,-1-12-7 0,0 8 14 16,0 1 16-16,0-1-24 0,0-3 0 16,0 1-24-16,0-1 22 0,0 4 10 15,0 1-23-15,0 0 32 0,0-3-23 0,0-1 10 16,0 0 7-16,14 7-25 0,-12-1 6 0,-2-3 15 15,4 1-4-15,-2-3 15 0,-2-1-31 0,0 0-13 16,2 7 48-16,-2-12-30 0,0 6-20 16,0 1 56-16,0 0-26 0,0 0-32 0,0 3 28 15,0 0 31-15,0 0-40 0,0 1-11 0,0 0 28 16,0 3-17-16,-8 19 9 0,2-21-18 0,6 1-1 16,-2 0 3-16,0-3 21 0,0 1-1 15,2-3-10-15,0-6 7 0,0 3 18 0,0-1-26 16,0-1-19-16,0 2 49 0,0-2-11 0,0-1-11 15,0 1-5-15,0-1 17 0,0 5-23 16,0 2 10-16,0-2-17 0,14 18 24 0,-12-18 1 16,-2-1-10-16,0-4 7 0,0 2-1 0,2-2 25 15,-2 10-4-15,7-2-24 0,-7-2-1 16,0-2-7-16,2-3-1 0,-2 2 24 0,0-3 5 16,0 1-3-16,2 8-3 0,0-3-1 15,-2-3-4-15,2 0 8 0,-2-2-16 16,3 6-1-16,-1-2-1 0,1 1-2 0,-1-2 1 15,0-2 14-15,0-2-11 0,-2 1-3 0,3 0 0 16,-3-3 0-16,2 1-2 0,-2-3-2 0,0 2 24 16,2 2-14-16,-2-2-7 0,2 1-17 15,0 11 12-15,0-8-22 0,1 1 46 0,-3 1-7 16,2-3-14-16,0-1 14 0,0-1 0 0,-2-1-21 16,0 0-8-16,3 1 20 0,-3 0-3 15,2-1 21-15,1 11-12 0,-3-4-29 16,2-2 29-16,-2-2-30 0,2 0 33 0,-2 1 4 0,2-2-4 15,-2-1-3-15,0 0-10 0,2 0 21 16,-2 0-39-16,0 0 15 0,0 0 0 0,2-2 20 16,1 11-34-16,-1-3 17 0,-2-4-2 15,0-1 15-15,0 2-7 0,2-4-4 0,-2 1-12 16,0 0 23-16,0-7-19 0,0 7 26 0,0-1-25 16,0 1 23-16,0 0-26 0,0-2 3 15,0-5-8-15,0 10 6 0,0-3 2 0,0-1 3 16,0 1-18-16,0-7 34 0,0 7-19 0,0 0 7 15,0-7 6-15,0 8-1 0,0-8-21 16,0 7 23-16,0-7-13 0,0 9 10 0,0-3-23 16,0-6 27-16,0 7-18 0,0-7-17 0,0 8 23 15,0-2 15-15,-9 5-28 0,7-5 22 0,2-1-22 16,-2 1 27-16,0-1-2 0,2 0-2 16,0 1-28-16,-2 0 37 0,2-1-24 0,-2 0 14 15,2-2-18-15,-3 2 8 0,3 0-2 0,0-2-6 16,-3 1 25-16,3 2-19 0,0-1 0 15,0-2 2-15,-2 2 7 0,2-1-15 16,0 1-4-16,0-2 16 0,0 2 5 0,0-2-31 16,-2 0 25-16,2 1 9 0,0-1-20 0,0 1 6 15,0-1 6-15,0-1-5 0,0 2-9 16,0 1 11-16,-2-1-3 0,2-4 8 0,0 0-21 16,0 7 0-16,0-7-5 0,0 8 20 0,0-8-4 15,0 7 8-15,0-1-30 0,0-6 25 0,0 7-2 16,0-7-7-16,0 8 16 0,0-8-21 15,0 7 1-15,0-7 21 0,0 7-3 0,0-7-15 16,0 8 3-16,0-8 10 0,0 6-11 16,0-6 11-16,0 7 1 0,0-7-10 0,0 6 11 15,0-6-1-15,0 0-1 0,0 7-17 0,0-7 10 16,0 0 18-16,0 7-21 0,0-7 14 0,0 6-22 16,0-6 23-16,0 0-7 0,0 6 2 15,0-6-11-15,0 0 2 0,0 0 1 0,0 6-1 16,0-6 12-16,0 0-1 0,0 0-2 15,0 0-7-15,0 7 0 0,0-7-13 0,0 0-5 16,0 0 5-16,2 8-38 0,0-10 4 0,-4 0-53 16,2-2-51-16,-2 0-39 0,2-3-21 15,0 2-21-15,0-3 21 0,0-4-143 0,-9-23-112 16,9 7-1-16,0 0 34 0,-2-2 28 0,2-2 52 16,0-2 2-16,0-1 38 0,0 20 24 0,0-10-37 15</inkml:trace>
  <inkml:trace contextRef="#ctx0" brushRef="#br0" timeOffset="59809.7909">13352 8844 362 0,'0'0'213'16,"0"0"-33"-16,0 0-44 0,0 0 4 0,0 0-10 16,0 0-17-16,0 0-14 0,0 0 0 0,0 0-2 15,0 0-18-15,0 0 9 0,26 9-12 16,-21-9 8-16,1-2-20 0,1 2-3 0,-1 0 13 15,-6 0-17-15,7 0 7 0,1 0-21 0,-2 0 10 16,1 0-16-16,1 0 9 0,6 0 2 16,1 0-16-16,2 0 6 0,-4 0-2 15,5 0 4-15,-1 0-1 0,13-8-11 16,-18 6-14-16,-1 2 24 0,-3-3 0 0,8-3-40 16,2 5 18-16,-9-1-10 0,-9 2-7 15,9 0 9-15,0 0 9 0,0 0 18 0,-4 0-21 16,-5 0-10-16,9 0 21 0,-3 0-20 0,-6 0 18 15,10 0 9-15,-4 0-2 0,-6 0-20 0,7 0 2 16,1 0 25-16,-8 0-24 0,5 0 13 16,-5 0-9-16,16-10-2 0,-16 10 1 0,0 0 1 15,0 0 11-15,0 0-13 0,7 0 11 0,-7 0 10 16,6 0-11-16,-6 0-10 0,0 0 0 0,8 0 23 16,-8 0-37-16,0 0 13 0,6 0-5 15,-6 0 10-15,0 0-8 0,0 0-8 0,7 0 7 16,-7 0-1-16,10 12 2 0,-9-11 3 0,2 2-1 15,-1 0-13-15,0 0 4 0,0-1 4 16,-2 1 10-16,0 1-25 0,2-1 36 0,0 3-13 16,-1-2 3-16,1 2 0 0,0-3-2 15,0 4-18-15,0-1 41 0,-2 2-37 0,3-2-4 16,-1 8 13-16,0-1 1 0,3-2-12 16,-3 3 21-16,0 0-24 0,-1-3-4 0,3 4 24 15,-2 1 2-15,2-1-10 0,-1-2-8 16,-3-3-12-16,4-1 35 0,-2 0-27 0,-2 0 20 0,4 7-3 15,-1-4 2-15,0 4-17 0,-3-3 10 16,0 0 4-16,4 4 6 0,-4-5-28 0,0-3 11 16,0 2 16-16,0-2 4 0,2 0 8 0,0 0-23 15,-2-2 10-15,1 0-2 0,-1 1-27 0,1 12 44 16,4-5-29-16,-5-2 27 0,2-2-46 0,-2-3 1 16,0 3 9-16,2-4 24 0,-2 0-17 15,0 1-6-15,5 5-1 0,-5 1 18 16,3-5-4-16,-3 2-6 0,2-2-4 0,-2-1-1 15,0 1 34-15,2-2-52 0,-2 13 28 16,2-6 6-16,-2-3-29 0,0-1 43 0,2-2-33 16,-1 2 19-16,-1-3-17 0,2 0-13 0,-2-1 11 15,0 2 23-15,6 9 6 0,-2 1-25 16,-3-6 3-16,-1 0 13 0,4 3-14 0,-4-3 34 16,0 0-27-16,0-2-14 0,2 0 26 15,-2-2-18-15,0 11 5 0,3-7 1 0,0-2-1 16,-3-10 0-16,0 11-10 0,0-3 32 15,0 2-9-15,0 3 7 0,0 1-1 0,8 17-5 16,-6-20-6-16,-2 2-29 0,0-2 0 0,0 7 3 16,2-4 25-16,-2-7-21 0,0 4 13 0,0 1-1 15,0-2 40-15,0 1-15 0,0-3-3 16,0 1-4-16,0 0 11 0,0-2-10 0,0 7-1 16,0 2 1-16,0 0 0 0,0-2-4 15,0-1 8-15,0-1-2 0,0-1-3 0,0-1-14 16,0-2 0-16,0 6-6 0,0 0 24 0,-15 17-4 15,12-15-17-15,1 3-14 0,0-2-1 16,-1-2 1-16,1-3 8 0,0-2 11 0,2 2-1 16,-2-5 0-16,2 2-6 0,0-1 4 0,-2-1-29 15,2 11 42-15,0-18-13 0,0 10-2 16,0 0-23-16,0 0 1 0,0-2 2 0,0-2 24 16,0 2-6-16,0-2 8 0,0-6 3 0,0 9-11 15,-11 5 29-15,11-14-45 0,0 0 17 16,0 7-7-16,0-1 16 0,0-6-14 0,0 7 10 15,0-7-3-15,0 7 2 0,0-7-3 0,0 8-2 16,0-1-6-16,0-7 9 0,0 6-5 16,0-6 8-16,0 6-15 0,0-6 23 0,0 9-13 15,0-9-13-15,0 7 8 0,0-7-23 0,0 7 29 16,0-7 1-16,0 7 17 0,0-7-18 0,0 7 0 16,0-7-1-16,0 7-16 0,0-7 27 0,0 6-34 15,0-6 33-15,0 8-8 0,0-8-5 16,0 7-20-16,0-7 52 0,0 0-33 0,0 7 10 15,0-7-3-15,0 0-18 0,0 6 10 16,0-6 12-16,0 0-8 0,0 0-4 0,0 0-18 16,2 10-14-16,-2-10 4 0,0-1-88 0,-2 1-31 15,-3-3-23-15,3 1-62 0,-3-2 21 0,-4-7-211 16,-2-3-48-16,-2 1 31 0,2-4 17 16,-3 1 54-16,5-4 23 0,4-1 20 15,1-5 8-15,2-4 12 0</inkml:trace>
  <inkml:trace contextRef="#ctx0" brushRef="#br0" timeOffset="61066.7809">13930 9445 520 0,'0'-2'196'0,"0"-1"-15"0,0 1-71 0,2 1 42 16,-2-1-15-16,0 0-14 0,0 1-20 0,0 1-1 16,0-3 19-16,2 3-27 0,-1-1-6 15,1-1 10-15,-1 1-31 0,1 0 10 0,0 1-10 16,0-2 4-16,0 2-16 0,0-2-1 16,1 1 14-16,1 0-28 0,1 1-1 0,-1-2-9 15,3 0 8-15,-2 1-9 0,12-2 7 16,-5 1 10-16,-1 1-22 0,0-2 1 15,-2 2-8-15,2-1 27 0,6 1-22 0,-4 0 2 16,3-3-11-16,-4 2 7 0,-1 2 5 0,-1-3 1 16,-1 1 4-16,-1 1 22 0,-1 0-13 0,1 0-11 15,-4 1 11-15,2-1 3 0,1 0-3 0,-2 0-9 16,2 1 4-16,0 0 0 0,-3-1 8 16,2 1-27-16,-2 0 16 0,-1-2-14 0,5 2 6 15,-4-1-2-15,0 1 9 0,0 0 1 0,1 0-7 16,-1 0 13-16,-4 0-18 0,0 0 19 15,9 0-5-15,-9 0-16 0,7 0 22 0,-7 0-38 16,7 0-10-16,-7 0 12 0,7 0 20 16,4 10 3-16,-7-9-28 0,-1 3 13 0,1-2-1 15,-2 2 17-15,1 0 19 0,1 0-32 0,-2-1 4 16,1 3-24-16,4 4 30 0,-1-1-19 16,-1-1 24-16,-3 0-26 0,9 4 13 0,-8-1-34 15,-1-3 50-15,2 0-15 0,-2 1-2 0,2 4-2 16,-3-3-10-16,3-1 7 0,-4-2-12 15,2 1-11-15,0-1 2 0,-2 0-2 0,0 1 16 16,0-2 14-16,1 2-6 0,-1-1 23 0,1 11-1 16,-1-3-26-16,0-3-1 0,2 5 27 0,-1 1 9 15,-1-5 4-15,0-1-24 0,3 1 24 16,-3-13-3-16,0 13-5 0,0 1-42 0,0 2 2 16,0-4 31-16,0 0-17 0,0-1 0 0,0 0-2 15,0-2 6-15,0-1-1 0,0 0-2 16,0 4-1-16,0 1-1 0,0-3 14 0,0 0 4 15,0-1-13-15,0-1 6 0,0 1-3 16,0-2-4-16,0 0-1 0,0 0-9 0,0 5 24 16,0 0-35-16,0 0 23 0,0-3-17 0,0 1-7 15,0-2 12-15,0 0 6 0,0 1-15 16,0-3 11-16,0 1 10 0,0-1-6 0,0 0-9 16,0 0-8-16,0 1-18 0,0-1 54 15,0 0-39-15,0 0 17 0,0 1-9 0,0-1 8 16,0 2 9-16,0-2-6 0,0 9-11 0,0 1 27 15,13 18-25-15,-13-16 1 0,0-3 6 16,0-2 7-16,0-13 8 0,0 10 11 0,0 0-29 16,0 4 0-16,0 0-2 0,0 0 13 0,0-4-1 15,0 1 14-15,0-2-6 0,0 0-30 0,0-1 30 16,0-1-6-16,0 1-5 0,0-2-10 16,0 1 14-16,0-7 3 0,0 8-25 0,0-2 34 15,0-6-21-15,0 8 9 0,0-8 1 0,0 7-3 16,0-7 16-16,0 6-15 0,0-6-4 15,0 6-4-15,0-6 0 0,0 0 5 0,0 7-6 16,0-7-24-16,0 0 36 0,0 6-10 0,0-6-9 16,0 0-2-16,0 0 2 0,0 0-41 15,0 6-8-15,0-6 5 0,0 0-98 0,-9 6-46 16,7-9-42-16,0-1 23 0,-1-1-230 0,-2-12-44 16,-3-4 35-16,1-1 34 0,-1-3 38 15,-2 0 12-15,-1-5 14 0,-3 4 6 16,1-7 16-16,2 3 8 0</inkml:trace>
  <inkml:trace contextRef="#ctx0" brushRef="#br0" timeOffset="64191.3939">11315 6288 326 0,'0'0'147'0,"0"0"-49"0,-13 0-11 0,13 0 22 16,0 0-14-16,0 0-9 0,0 0-2 0,0 0-16 15,0-13-27-15,0 13 24 0,0 0-6 0,0 0 5 16,-14 0-16-16,14 0-14 0,0 0 11 15,0 0 4-15,0 0 11 0,-17-18-16 0,17 18-10 16,0 0-30-16,0-1 37 0,0 0-3 16,-2 0 19-16,2 0-30 0,0 1 0 0,0 0-9 15,-3 0 16-15,3-1 3 0,-2 1-1 16,2 0-13-16,-1-2 15 0,0 2-3 0,0 0-37 16,-2 0 16-16,3-1 12 0,-4 0-13 15,1 1 9-15,1 0-9 0,-1 1 10 0,1 0-9 16,-2-2 8-16,4 1-19 0,0 0 0 0,0 0 13 15,-8 0 7-15,8 0-11 0,-8 0 5 0,1 0 6 16,7 0 4-16,-8 0 11 0,1 0-5 16,7 0 1-16,-9 0-18 0,3 0-15 0,6 0 11 15,-8 0 3-15,-1 0 20 0,1 0-22 0,8 0 1 16,-10 0 12-16,2 0-15 0,-1 0-6 16,1 0 9-16,-1 0 10 0,1 0-15 0,1 0 9 15,-1 0-13-15,0 0 4 0,-5 0-8 16,-1 0 6-16,2 0-3 0,1 0 11 0,0 0-16 15,3 0 9-15,1 0 9 0,-1 0-28 0,2 0 27 16,-2 0-21-16,2 0 7 0,6 0-3 16,-11 0 12-16,2 0-13 0,2 0 24 0,0 0-4 15,-1 0 6-15,0 0-20 0,8 0 0 0,-10 0 4 16,1 0 0-16,9 0 1 0,-9 0 7 16,0 0 16-16,2 0-8 0,0 0-13 15,0 0 5-15,1 0-8 0,-1 0-10 0,0 0 10 16,-1 0-3-16,3 0 13 0,-3 0 5 0,0 0-32 15,-1 0 19-15,-3 0-7 0,-2 0 1 16,1 0-4-16,2 0 2 0,-1 0-6 0,3 0 24 16,1 0-11-16,0 0 0 0,8 0 1 0,-8 0 16 15,8 0-7-15,-8 0-10 0,8 0 25 0,-8 0-16 16,8 0 20-16,-8 0-12 0,8 0 6 0,0 0 1 16,-7 0-7-16,7 0 7 0,0 0-4 15,-7 0 5-15,7 0-13 0,0 0-19 0,0 0 22 16,0 0-15-16,0 0 6 0,-6 0-6 15,6 0 1-15,0 0-13 0,0 0 29 0,0 0 9 16,0 0-21-16,-10 5-13 0,11-2 2 0,-1-1 4 16,1 0 11-16,1 2-11 0,-1-1 18 0,-1 1-23 15,1 1 12-15,2 0-8 0,-2-1-5 16,-1 2 4-16,2 2 4 0,0-1-3 16,-2-1-9-16,3 13 31 0,-1-7-11 0,-1 0 5 15,0 6-4-15,-1-8 4 0,0 4-17 16,0 1 20-16,0 0-23 0,0 1 41 0,0 3-42 15,0-1 17-15,0 2 8 0,0 0 1 0,0-1 10 16,0 0-23-16,-8 18-15 0,6-17 10 16,2-8 1-16,-3 8 6 0,3-11 8 0,0 4-18 0,0 3-10 15,0 2 27-15,0 1 9 0,0 0-33 16,0 0-1-16,-12 21 0 0,8-22 25 0,0 5-2 16,1-5-4-16,-1 3-3 0,-2-5-17 15,1 4 9-15,1-3 1 0,0 3 31 0,1-2-3 16,-3 1-15-16,3-1-20 0,-2 3 0 0,0-2-1 15,1-1 14-15,0 1-11 0,-2-2 0 16,0 2 28-16,2 0-3 0,-2 1-1 0,0-1-6 16,2 0 0-16,-1 3-5 0,1-4-2 15,-1 0-19-15,1 1 0 0,-2-1 5 0,3-1-3 16,-1 0 3-16,0-3-1 0,0 2 0 16,1 0 2-16,1-4-1 0,0-3-23 0,0 2 3 15,1-2 1-15,-2 8 10 0,1-3-1 16,1-3 3-16,1 0 18 0,-1-1-17 0,1 9-7 15,-1-5 30-15,0 4-1 0,1-5-1 0,0-6-1 16,0 1-3-16,0 6 2 0,0 0-3 16,0 0 2-16,0-3-4 0,0 4 1 15,0 0-1-15,0 1 3 0,0 2 0 0,0-3-7 0,-9 18-4 16,7-17 1-16,-1-1 0 0,-1-1 0 16,3 1 0-16,0-5 0 0,0-2 6 0,0 10 4 15,1-18 16-15,0 11-4 0,0 0-36 0,0-2 6 16,0-1 0-16,0 1 1 0,0-1 16 0,0-1-3 15,0 1-1-15,0 0 0 0,0 0 4 16,0 5-6-16,0 0-1 0,0-1-1 0,0 0 10 16,0 5-1-16,0-1-45 0,0 2 6 15,0-2 31-15,0-2-30 0,0 0 6 0,0 1 3 16,0 1 49-16,0 0-17 0,0 0 1 0,0-3-6 16,0 4-1-16,0 1-31 0,0-1 2 15,0 2 45-15,-13 16-1 0,13-20 8 16,-2-3-2-16,0 5-26 0,0 0 4 0,1-4-1 0,-1 3 1 15,0 0 0-15,0-1 1 0,0-5-2 16,1 2 12-16,0 6-2 0,1-5-1 16,0-1-12-16,-3-2 15 0,2 0-1 0,-1-1-25 15,2-1 5-15,-2 11 10 0,0-3 1 0,-2 0-2 16,3-3-12-16,-1-2 8 0,2 0-12 0,-1-1 27 16,0-1 3-16,1-9-27 0,0 8 6 0,0 0-13 15,0 0 35-15,0 4-24 0,0 5 4 0,0-2 0 16,0-2 0-16,0-3 22 0,0 2-23 0,0-1 2 15,0 2 0-15,-9 13 0 0,9-19 18 16,0 2-24-16,0 3 2 0,0 0 6 0,0 1-2 16,0-3 5-16,0 1 5 0,-13 18 10 0,13-16-2 15,-2-1-3-15,-1 7-12 0,2 0-7 16,-1-2 21-16,0 0-27 0,2-2 19 0,-1 3-18 16,1-3-6-16,-2 4 28 0,1-2-24 0,0 1 22 15,-1-1 1-15,0 0-1 0,2-3-2 16,0-1-10-16,-1-2 0 0,0 6-20 0,0-2 17 15,1-2-5-15,-2-2 3 0,1-1 17 16,1 11-11-16,0-7-9 0,0-2 8 0,0-1 5 16,-1-1 4-16,1-1-7 0,0 3-4 15,0 0-2-15,0 0-7 0,0-2 35 0,0 5-24 16,0 1-9-16,0-2 13 0,0 1 9 0,0 0-30 16,0 2 14-16,0-4-4 0,11 9 3 0,-8-3-7 15,-1-6 16-15,0 2-1 0,0-2 0 16,2 4-12-16,-3-4 5 0,1-3 2 0,0 1 4 15,1 5-22-15,2 0 28 0,-3-4 6 0,3 4-1 16,-4-8-1-16,0 3-32 0,0 6 18 16,1-3 8-16,-1-3 10 0,0-1-1 0,0 0-2 15,-1-2-14-15,1 0 13 0,3 9-22 0,-2-1 13 16,2-4 4-16,-1-4-16 0,-2 3 11 0,3 4 9 16,-3-1-15-16,0-3-6 0,0-2 11 15,-1-9-8-15,0 8-21 0,0 0 19 0,0-1-19 16,0 5 27-16,0 1-30 0,0-2 51 15,0 1-14-15,0-2-11 0,0 0-11 0,0-2 6 16,0 8 17-16,0-4-6 0,0 1 5 16,0-2-2-16,0 0-14 0,0-1 8 0,0-1 24 15,0 5-14-15,0 0 0 0,0 0-1 0,0-1-5 16,0-2-3-16,0 0-24 0,0 3 40 16,0 0-27-16,0-2 12 0,0 5 1 0,0-3 10 15,0-2-7-15,6 0-15 0,-6-3 30 0,0 1-37 16,0-2 37-16,0 0-4 0,0 1-12 0,0-2-25 15,0 6 19-15,0 4 0 0,0 2 26 16,0 0-14-16,0-1 11 0,0 1-15 0,0-3 31 16,0 3 2-16,0 0-22 0,0-1 9 15,-2 17 5-15,1-19-8 0,-1-3 13 0,2-2-7 16,-1-1-14-16,1-3 12 0,0 1-13 0,0-1 0 16,0-1 4-16,0-6 3 0,0 0-7 15,0 8 3-15,0-8-5 0,0 8-4 16,0-8 10-16,0 7 4 0,0-7-14 0,0 8 11 15,0-8-11-15,0 6-4 0,0-6 5 16,0 7-8-16,0-7 18 0,0 0-13 0,0 6-23 16,0-6 5-16,0 0-19 0,0 0-46 0,11 9 8 15,-10-9-77-15,-2-3-43 0,-2-2-70 16,2 0 27-16,-5-12-239 0,-2-3 1 0,-2-6 11 16,0-3 13-16,1-4 34 0,0-5 38 0,1-8 44 15,0-4 23-15,-3-7 2 0,0-6-2 16</inkml:trace>
  <inkml:trace contextRef="#ctx0" brushRef="#br0" timeOffset="66406.98">10578 7189 607 0,'13'0'174'0,"-13"0"2"0,0 0-31 0,0-12-17 15,0 12 0-15,0 0-16 0,0 0 0 0,0 0-10 16,0 0-3-16,0 0-3 0,0 0 4 0,0 0 2 16,0 0-18-16,0 0-6 0,0 0-10 15,0 0-11-15,0 0 3 0,0-12 4 16,0 12 3-16,23-15-20 0,-23 14-4 0,-2-1-7 15,1 1-9-15,-2-1 25 0,0 1-33 16,0 0 4-16,0 0 12 0,-1 1 2 0,2-1-15 16,-3-1-7-16,0 0 5 0,-2 1-14 0,3 1-9 15,-2-1 25-15,0-2-26 0,-11 1 18 16,4-1 10-16,-1-1-20 0,3-2-10 0,1 5 20 16,0-1-5-16,-6-2-3 0,4 2 6 15,2 1 11-15,3-2-14 0,1 0-1 0,-1 3-6 16,0-1 7-16,3-1-8 0,-1 1 7 15,1-3-6-15,-1 3-10 0,-1-1 26 0,0-1-12 16,2 1-5-16,-1 2 14 0,-1-4-23 16,-1 3 8-16,0-1 17 0,-7-3 0 0,3 0-26 0,-1 1 22 15,4 2-18-15,0 0 2 0,-1 2-4 16,1-3 7-16,2 2-14 0,-9-3 4 0,2 2 28 16,4 0-5-16,-1 0 12 0,4-1-22 0,2 2 21 15,-2 0-15-15,2 1-2 0,0-2 4 16,0 2-2-16,0 0 5 0,1 0 7 0,-1 0 1 15,0-2-2-15,1 1-13 0,0 1 17 0,0-1-29 16,-1 1 2-16,-2-2-3 0,2 2 17 16,-1 0-7-16,1 0 9 0,0-1-21 0,-2 0 2 15,0 1 19-15,1 0-27 0,0-2 19 0,-1 2 12 16,1-2-11-16,1 2 1 0,-4-1 5 16,4 0 16-16,-1-1-17 0,1 2 1 0,0 0-6 15,1 0 8-15,-1-1-14 0,2 1 12 16,-1-2 27-16,3 2-14 0,0 0-7 0,0 0-12 15,0 0 12-15,-7 0-9 0,7 0 9 0,0 0-17 16,0 0 5-16,-7 0 1 0,7 0-7 16,-8 5 7-16,9-3-18 0,-3 0 10 0,1 1 14 15,-1 2-14-15,1 0 13 0,0 1-12 0,-2 0-4 16,3 1 4-16,0 2 9 0,0 3 13 16,0-1-13-16,0 6-11 0,0-1 1 0,0 1 20 15,12 20-4-15,-8-16-19 0,2 0 23 0,-4-1 10 16,7-1 4-16,-5-2-28 0,2 3 23 0,-3 2-35 15,2 1 7-15,-1-2 0 0,0 2-4 16,-1-2 14-16,1 1 5 0,-2 1 35 0,0-1-53 16,2 1 24-16,-4 0 0 0,7-1-6 0,-5 2 27 15,1-1-16-15,-1-1-16 0,-2-11 9 16,0 5 0-16,0 3-3 0,0 3 5 0,0 0-3 16,0-1 20-16,0 2-4 0,0-1-32 15,0 2-9-15,0-4-3 0,0 4 3 0,8-3 0 0,-8 2 1 16,12 22-4-16,-12-34 28 0,0 5 10 15,0 4-13-15,0-1-4 0,0 2 1 16,0 0-2-16,0-2 0 0,0 4-1 0,0-3-1 16,0 0-12-16,-12 22 1 0,7-22 26 0,0 3-3 15,2-2-2-15,0-1-2 0,-2 1 8 16,2-3-9-16,1 3 3 0,0-1-4 0,-4-2 23 16,2 2-5-16,1 0-2 0,0-3 0 0,-3 1-30 15,3 0 14-15,2-3-18 0,-1 2 30 16,-2-2-16-16,1 0 2 0,0-1-1 0,1-3 16 15,0 5-24-15,0-3-1 0,-1 3-1 0,1 1 1 16,0-4 0-16,-2 5-2 0,4-5 10 16,0-3-25-16,-3 5 30 0,1-1-3 0,1-2-1 0,-2 6 2 15,-1 1-20-15,2-3 12 0,2-8 6 16,0 6-3-16,0 2-1 0,0 3 0 0,-11 21 2 16,8-19 4-16,0 4-9 0,0-3 12 15,1-2-3-15,-2 0 6 0,2 1-10 0,-2 1 11 16,2 1-32-16,-1-3 34 0,2 4-1 15,0-5-19-15,0 1 12 0,1 1 7 0,-5 0-16 16,5-13 6-16,0 6-15 0,0 3 33 16,0-2-16-16,0 0 3 0,0-3 14 0,0 4-40 15,0-1 23-15,0-1 2 0,0 1-3 0,0 1-2 16,0 2-8-16,0-4 30 0,0-1-27 0,0 0 4 16,0-2 1-16,0 0 4 0,0 3-3 15,0 0 7-15,0 1-8 0,0 0 18 0,0-1-16 16,0 2 0-16,0 0 6 0,0-3 5 0,0 2 8 15,0-1-5-15,0 3-16 0,0-1 13 0,0 0-25 16,0 2 31-16,0-2-15 0,0 0 9 0,0-4-21 16,0 0 18-16,0-1-7 0,0-1 2 15,0 0 4-15,0 5-21 0,0 2 15 0,0 0-7 16,0-2 21-16,0 3-6 0,0-1-5 16,-10 22-1-16,9-21 1 0,-2-4-5 15,2 5 8-15,-1 0 2 0,0 0-15 0,1 0 2 16,0-1-1-16,-1 3 11 0,1-5-10 0,-2-3 2 15,1 5-14-15,-3-4 11 0,4 0 10 16,0-3-2-16,0 0-15 0,1-11 4 0,0 8 15 16,0 1-10-16,0 0-5 0,0 4 13 0,0 1-28 15,0-1 19-15,0-1-8 0,0-1 8 16,0 3 5-16,0-1-8 0,0 4 23 0,0 0-17 16,0-3-5-16,0 0 6 0,-12 11 17 0,12-5-9 15,-2-2 10-15,0 1-18 0,0-3-3 16,-1 2 21-16,2-5-7 0,0-1-4 15,0-3-6-15,0 0-12 0,0-1 20 0,0 0-9 16,1-3-5-16,-1 1 14 0,1-1-12 16,-1 2-14-16,1-2 12 0,0 0 10 0,-1 0-3 15,1 0-19-15,0 0 19 0,0 0-22 0,-1-4 2 16,1 3 1-16,0-4 27 0,0 0-11 16,0 0 7-16,0 7-5 0,0-7-2 0,0 0-23 0,0 6 14 15,0-6-11-15,0 0 15 0,0 0-20 16,0 7 3-16,0-7-15 0,0 0-8 0,0 2-32 15,0-4-38-15,-2-1-32 0,2-2 14 16,0-3-111-16,-3-10-90 0,3 7 29 16,0-7-223-16,-12-28-20 0,7 17 40 0,-1-7 37 15,2-5 32-15,-1-6 30 0,-2-8 57 0,2-1 15 16,2-5 44-16,-1 1-4 0,2-5 21 16</inkml:trace>
  <inkml:trace contextRef="#ctx0" brushRef="#br0" timeOffset="68123.3866">10214 8078 277 0,'1'-3'247'0,"0"0"-45"0,0 0-2 0,0 2-11 15,-1-2-30-15,2 1-15 0,-2 0-11 16,2 2-19-16,-1-1 7 0,1-2-22 0,-2 0-13 16,2 2 12-16,0-1-21 0,-1 1-16 0,-1 0 10 15,1-1 0-15,0-1-6 0,1 3 14 16,-2 0-22-16,1-1 0 0,0-1 1 0,-1 2 6 15,0-2-9-15,0 2-27 0,-1-1 20 16,1 1-9-16,-1-2-21 0,1 2 5 0,-2-1-16 16,0 1 22-16,1-3-19 0,1 2 28 0,-4 1-34 15,2-2 30-15,1 2-26 0,-3 0 6 16,-1-1-12-16,0-1 11 0,-1 1 11 0,0 0-18 16,1 1-7-16,-4 0 11 0,-12-2 3 15,2 1-26-15,1 1 23 0,-2-2 12 0,10 2-10 16,-5 0 2-16,0 0-23 0,-3 0 24 15,0 0-28-15,-1 0 9 0,0 0 21 0,1 0-8 16,-1 0-4-16,2 0 1 0,1 0-12 0,-19 9 6 16,14-8-12-16,1-1 20 0,-2 3-8 15,-1-3 9-15,4 4-12 0,-3 1 13 0,0-2 18 16,0 0-15-16,3 0 7 0,-3-2-19 0,0 6 1 16,3-4-2-16,-1-3 8 0,0 3 16 0,2-1-5 15,11-2-2-15,-4 0 7 0,2 0 12 16,0 0-39-16,-1 0 17 0,2 0 5 0,1 0 5 15,7 0-10-15,-9 0-5 0,1 0-2 0,8 0 30 16,-9 0-30-16,3 0 12 0,6 0 13 0,-8 0-26 16,8 0 9-16,-15 8 4 0,12-8-13 15,0 0 19-15,2 1 0 0,-2 0 1 0,1-1-29 16,1 0 12-16,-1 2-1 0,-1-2 13 16,1 0-20-16,2 0 23 0,0 0-15 0,0 0 0 15,0 0 23-15,0 0-20 0,0 0 16 0,0 0-19 16,-3 3 20-16,2-2-18 0,1 2-11 0,1 0 33 15,0-1-38-15,0 2 34 0,-1-1-26 16,3 1-7-16,-1 0-3 0,-1 4-8 0,4 7 15 16,-1 0-3-16,-1 1 16 0,2 0 8 15,-2 2-22-15,-1 0 4 0,-1 1 38 0,2 0-23 16,2-2 26-16,-1 3-36 0,-1-2 0 0,-1 0 34 16,0 0-3-16,0 2-16 0,1 2-26 15,-3-1-1-15,0 0-4 0,0-10 3 0,0 4-1 16,0 4 10-16,0 0 18 0,0 1-1 0,-11 23 9 15,10-22 9-15,1-10 8 0,0 5-16 0,0 2-3 16,0 2-4-16,-13 23-4 0,11-20 4 16,-2 0-1-16,1 1 16 0,-1-3-6 15,1 1-18-15,-1-2-3 0,0 3 4 0,0 0-1 16,1-2-9-16,2-1 22 0,-2 1-33 0,-1-4 16 16,1 3-5-16,1-2 5 0,-2 0 0 0,3 1-1 15,-2-1 6-15,2 1-33 0,-1-1 10 16,2 1 21-16,-4 0-6 0,2-1-1 0,0 0 0 15,0 1 15-15,-1-2-17 0,3 1 2 16,-1 0-9-16,-1 0 27 0,1 0-22 0,0 0 14 16,0-1-18-16,1-2 19 0,-2 3-45 15,2-4 43-15,-2 3-41 0,2-4 33 0,-3 3 6 16,2-2-6-16,-1-3-7 0,1-1 8 0,1-1-30 16,-3 0 23-16,3-2 0 0,-2 1 23 0,1 11-31 15,-1-2 23-15,0 1-23 0,2 0 14 0,-1 2 7 16,1-1-12-16,-1 0 2 0,1 2 11 15,-1-1-20-15,1 1 14 0,0 2-8 0,0-12 27 16,0 5-22-16,0 4 5 0,0 0 20 0,0 2-6 16,0 0-13-16,0 0 18 0,0 0-27 15,0 0 27-15,0-2-26 0,0-2 31 0,0 2-29 16,0-1 10-16,0-1-9 0,0-2 16 0,0-2 2 16,0-2-19-16,-6 3 12 0,6 0 0 0,0-2-12 15,0 1 15-15,0 1-19 0,0 2 10 16,0 1-5-16,0-1 7 0,0 1-17 15,0-3 1-15,0 2-9 0,0-2 24 0,0 3 3 16,0-1-20-16,0 0 17 0,0-2-3 0,0-2-9 16,0-2-5-16,0-3 8 0,0 1 7 15,0-1-3-15,0-1-3 0,0-1 10 0,0 1-11 16,0-1-2-16,0 1-9 0,0-1 17 0,0 1-10 16,0-1 7-16,0 1 2 0,-7 1 3 0,7 4-4 15,0 3-14-15,0-3 18 0,0-2 10 16,0 0-15-16,0-3 5 0,0 1-20 0,0-1 12 0,0-1 7 15,-12 9-15-15,12-10 24 0,0 0-8 16,0 1-11-16,0 0 9 0,-1-2-5 0,1-4-11 16,0 0 1-16,0 7 5 0,0-7 10 0,0 7-3 15,0-7 2-15,0 7-12 0,0-7 12 16,0 0 0-16,0 5 1 0,0-5-1 0,0 0-14 16,0 0 10-16,0 0 5 0,3 11-11 15,-2-13-25-15,-1 0-15 0,3 1-27 0,-3-3-19 16,1 1 9-16,0-3-111 0,-3-10-50 0,2 6 21 15,0-8-218-15,-11-24-69 0,7 15 14 16,-2-4 35-16,-1-2 35 0,0-4 24 0,1-3 6 16,0-1 60-16,-6-4 20 0,3-1 13 15,3 0 4-15</inkml:trace>
  <inkml:trace contextRef="#ctx0" brushRef="#br0" timeOffset="69458.4046">9414 8878 278 0,'0'-2'224'0,"0"1"-23"0,-1 0-28 16,1-2-9-16,0 2-13 0,0 0-23 0,0 0-20 16,0 1 3-16,0-2-21 0,-1 0-8 0,1 1 13 15,0 1 0-15,-2 0-25 0,2 0 10 16,-2-1-20-16,1 2 11 0,1-1-18 0,-3-1 19 16,2 1-6-16,-1 0-10 0,-1 0-18 0,1 0-14 15,-1 0 15-15,-1 0-12 0,-1 0 0 0,1 0 5 16,-2-2-1-16,0 3-3 0,-1-1-6 15,7 0-9-15,-12 0-4 0,-4 0 14 16,-2 0-5-16,2 0-8 0,-3 0 17 0,-17 9-15 16,23-7 17-16,-1 0-3 0,2-1 5 15,2-1-15-15,-8 3-5 0,-2 0 5 16,-1 1 23-16,1-2-25 0,1-1 21 0,1 5-19 0,2-5-7 16,3 0 16-16,3 0 8 0,0 1 2 15,2-1-15-15,0-1-4 0,1 1-10 16,2-1 28-16,-1 2-14 0,2-1-4 0,0-1 6 15,0 0-3-15,1 0 1 0,-2 1-2 0,2-1-10 16,0 2 10-16,1-2 13 0,0 0-5 0,2 0 1 16,0 0-9-16,0 0 17 0,0 0 0 15,0 0-20-15,0 0 31 0,0 0-14 16,0 0-20-16,-7 0 13 0,7 0 2 0,0 0 10 0,0 0-2 16,0 0-14-16,-7 0 13 0,7 0-13 15,0 0-5-15,0 0 8 0,0 0-26 16,-10 11 34-16,10-7-46 0,-1 0 27 0,1 1-14 15,-1-1 6-15,3 3 33 0,-4-2-40 0,2 1 22 16,0-6-6-16,0 14 27 0,0 1-10 0,0 3-12 16,0 0-6-16,0-1-16 0,0 2 28 15,0 1-16-15,0-1 16 0,8 20 8 16,-4-22-5-16,1 1-2 0,-1-3-20 0,-2 2 0 16,2 0-3-16,-2-5 2 0,1 4-1 0,0 1-1 15,-3-3-1-15,3 4 1 0,-2-5 41 16,0 5-20-16,0-5-3 0,-1 0-1 0,0 5-14 15,0-4 0-15,1 7 6 0,-1-15 8 0,0 6-4 16,0 0 0-16,0 0-2 0,0 3 4 16,0 0-14-16,0 3 17 0,0-4-21 15,0 3 0-15,-14 21-16 0,11-19 2 0,1-1 2 16,-1 0 1-16,-2-3 31 0,2 4-16 0,-1-7 7 16,0 7 7-16,1-4-15 0,0 1-1 0,-3 1-23 15,-1-1 3-15,5-1 6 0,-3 0 3 16,-3 2 23-16,3-3-4 0,2-2 24 0,-1 4-3 15,1-1-2-15,-2-2-2 0,2-1-18 16,-1-3 21-16,2 1-3 0,-3 5-57 0,2-3 8 16,-2 1 4-16,-2 2 47 0,2-1-27 15,0-2 1-15,1 5-12 0,-1-2-1 0,1 0 1 16,-1-2 28-16,0 1-14 0,-2-2 9 0,4-2-1 16,-1-2 2-16,2 1-3 0,0-3 12 15,0 1-14-15,1-2 15 0,-1 1-24 16,1-2-6-16,0 2 0 0,-1-2 18 0,1 2-12 15,0-1 6-15,0-2-5 0,-1 0 19 0,1 3-8 16,0-4-1-16,1 2-12 0,-3-2-13 16,2 3 15-16,0-3-3 0,0 2 4 0,0-3-19 15,1 2 17-15,-1-1 1 0,-1-1-9 16,2 0 2-16,0 2-40 0,-2-1-35 0,1-1-36 16,-2-1-30-16,0 0-20 0,3 0-80 0,0 0 23 15,-7 0-272-15,-9-15 26 0,9 2 57 16,2 0 28-16,-1-4 24 0,6-4 53 0,0 8 26 15,0-6-45-15,0-6 21 0</inkml:trace>
  <inkml:trace contextRef="#ctx0" brushRef="#br0" timeOffset="83431.5805">11407 10892 301 0,'0'0'231'0,"0"0"-19"0,0 0-11 0,0 0-29 15,0 0-37-15,0 0-4 0,0 0-14 0,0 0-13 16,0 0-8-16,0-14 5 0,14 14-24 16,-14 0 12-16,0 0-5 0,0 0 6 0,0 0-13 15,0 0-14-15,0 0 21 0,0 0-22 0,0 0 8 16,0 0-29-16,0 0 20 0,19-21-24 15,-19 20 12-15,-1 1-25 0,1 1 11 0,0 0 5 16,-2 2-20-16,-2 0-4 0,2-1 9 16,0 1-17-16,0 2 21 0,-1-3-22 15,0 3 3-15,0 1 10 0,0-2-20 0,1 1 3 16,-6 6 1-16,-1 0 19 0,5-1-5 16,0 1-7-16,-3 1-9 0,1-1 0 0,3-3 2 15,0-2-3-15,0 2 4 0,0-1-16 0,1-1 12 16,-1 0 0-16,3 0-4 0,-2 0 24 0,1 1-6 15,0-1-17-15,0 0 23 0,-1 0-28 16,1 1 4-16,1-7 4 0,0 6-11 0,0-6 7 16,0 9-1-16,0-2 6 0,0 0 7 15,0-7-5-15,0 8 3 0,0-2-5 0,0-6 14 16,11 16-14-16,-10-13 26 0,2 2 1 0,0-4-6 16,1 2 25-16,1-2-27 0,1 1 6 0,-1-1-12 15,1-1 14-15,1 0-2 0,-3 1-12 16,-4-1-2-16,0 0-5 0,10 0 15 0,-3 0-21 15,0 0 19-15,3 0-10 0,12-16 8 16,-14 10-8-16,6-2 8 0,-2 0-17 0,-2-1-6 16,3 1-1-16,-2-3 8 0,-3 4 0 0,-2 0 17 15,-1 0 2-15,4-3-13 0,-1 2 2 16,3-1 8-16,-8 1 14 0,1 2-23 0,-2 1-12 16,1 1 2-16,-1-1 5 0,2 2 20 0,-1-1-7 15,-2 2-18-15,0-1 23 0,1 0-19 16,-2 1 25-16,1 0 9 0,1-1-18 0,-2 1-22 15,0 1 21-15,2-1 28 0,-2 1-52 0,2 1 47 16,-2-2-35-16,0 1 12 0,0 0 16 16,0 1-27-16,0 0 4 0,0 0-33 0,0 2 30 15,0 0-1-15,-2 1-19 0,0 0 13 0,0 0-1 16,-1 3-22-16,1-3 21 0,-1 2 24 16,-1 0-42-16,1 1 28 0,-3 6 1 0,-1 1-6 15,1-4 17-15,-2 2-47 0,4 0 25 16,2-3-14-16,-2 0 24 0,3-1-16 0,0-1 10 15,1-2 12-15,-1 1-24 0,1-5 32 0,0 0-10 16,0 6-26-16,0-6 4 0,0 7-8 16,0-7-2-16,12 15 30 0,-8-12-16 0,9 5 7 15,-4-2 2-15,-2-4 5 0,2-1-32 16,-2 1 17-16,-7-2 7 0,0 0-10 0,9 0 2 16,-2 0 7-16,0 0 2 0,-7 0 11 0,8 0-24 15,-8 0 20-15,9 0-11 0,-9 0-5 0,6 0 1 16,-6 0 11-16,9 0 5 0,-9 0-15 15,6 0 2-15,-6 0-7 0,6 0 7 0,-6 0 17 16,0 0-28-16,0 0 25 0,0 0-32 16,9 0 37-16,-9 0-17 0,0 0-16 0,0 0-9 15,0 0-21-15,6 0-18 0,-6 0-44 16,0 0-50-16,0 0 11 0,0 0-266 0,6 0-17 16,-6 0 29-16,13-11 27 0,-8 9 22 0,10-12 12 15,0 1 53-15,2 0 6 0</inkml:trace>
  <inkml:trace contextRef="#ctx0" brushRef="#br0" timeOffset="123044.6361">9029 8867 242 0,'15'-14'105'0,"-15"14"12"0,0 0-16 16,0 0-12-16,0 0-11 0,0 0-40 0,0 0-2 15,0-12-16-15,0 12 30 0,0 0 5 0,0 0-9 16,12 0-51-16,-12 0 38 0,0 0-3 16,18-20-4-16,-17 20-3 0,0 0 6 15,0-1-14-15,0 0 6 0,0 1-34 0,1-1 40 16,-2 1-2-16,1 0-4 0,0 0-60 16,-1-2 54-16,0 2 0 0,2 0-3 0,-2 0-1 0,2-2-2 15,-1 1-37-15,-1 1 42 0,2-1 0 16,-1 1 18-16,0 1-3 0,0-2-4 0,0-1 5 15,1 1-2-15,1-2-31 0,0 1 1 16,-1 1 1-16,0-1-2 0,1 1 3 16,-1-2-2-16,1 1-42 0,0 0 9 0,-1 0 29 15,1-1 7-15,-1 0 1 0,0 0-2 0,1 0 0 16,0-1 19-16,1 0 5 0,-1 1-8 16,0-2 8-16,0 1-10 0,-1 1 17 0,0-2-20 15,1 1-1-15,-1 1 20 0,0 1-4 16,0-3-3-16,1 2-1 0,0 0-51 0,-1-2 17 15,0 3 1-15,0-3 21 0,0 3-3 0,0-2-2 16,-1-1 0-16,1 1 5 0,0 1-10 16,-1 1 12-16,-1-3-8 0,2 2-1 0,0-1 18 15,0-2 3-15,0 1-38 0,-1-1 18 16,1 0-1-16,3-7-1 0,-1 0 1 0,-1 4 4 16,-2 2 1-16,2 1-3 0,-1-1 2 0,1 1 1 15,-1 0-7-15,0 2-1 0,0-1-36 16,0-1 4-16,-1 2 38 0,1 0 35 0,1-2-54 15,-2 1 0-15,0 0 16 0,-1 0-10 16,2-1 48-16,-1 2-13 0,1-2-2 0,-1-1-62 16,0 2 4-16,1-2 41 0,3-7 11 0,0 0-5 15,-3 2-19-15,0 3 20 0,0 1-2 16,1 0-16-16,-1 2-8 0,0-1 54 0,-1 2-28 16,0 1-5-16,0-1-2 0,0 1 4 0,0 0-23 15,-1-1 28-15,2 0-6 0,-1-2 16 16,0 5-34-16,0-3 25 0,0-1-15 0,0 3-23 15,0-3 42-15,2 1-6 0,-2-1-14 16,1 1 23-16,0-1-11 0,0 0-6 0,1 0 8 16,-1-1-20-16,2-9 26 0,-1 7-17 15,0 0-12-15,0 2-6 0,-1-1 5 0,1 1 9 16,-1 1-5-16,0 2-20 0,7-7-8 16,-5 0 44-16,0 5-9 0,0-1 6 0,-1-1 11 15,1 1-3-15,3-4-26 0,2-1 6 0,-3 3-19 0,0 4 38 16,2-6-3-16,-1 0-29 0,-2 5 42 15,2-4-12-15,-3 1-3 0,5 0 2 0,-1 0-7 16,-1-1-4-16,-1 4-7 0,0 1 14 16,-2 0-3-16,1 1 20 0,-1 0-23 0,-1 1 8 15,0 1-14-15,0-1 39 0,0 0-60 0,0 0 2 16,0-1 56-16,1-1-33 0,-3 3 22 16,4-2-4-16,-1-2-25 0,1 4 15 0,5-8 1 15,2 3-33-15,-6-1 30 0,5 0-14 16,0-1 1-16,-2-1 22 0,1 1-4 0,2 1-25 15,-4 0 21-15,-1 2 10 0,-2 3-20 16,0-3-4-16,0 2 3 0,-1 0 8 16,1 1-3-16,-1 0-4 0,-1 1-3 0,0-3 22 15,0 1-6-15,10-4 1 0,-7 2 11 0,0 1-16 16,-1-1-5-16,0 1 12 0,0 0-6 16,1 2 4-16,-2-2-8 0,1 1 1 0,4-3 16 15,4-3-31-15,-2 0 18 0,0 2-4 0,4-2-2 16,-3 2-4-16,2 0-11 0,0-2 16 0,-3 3-5 15,-3 3 8-15,0 0-14 0,-1-1 18 0,0 0-34 16,5-2 43-16,-5 3-21 0,1-2 0 16,5-1-14-16,-5 2 25 0,1-5-14 0,-3 4 1 15,0 0 0-15,-1-1 17 0,-1 4-8 16,-1-3 15-16,0 2-6 0,0 0 2 0,1-2 26 16,-2 2-28-16,1-1 15 0,3-8-10 15,-3 2-6-15,1 3 0 0,-3-2-3 16,1 2 16-16,-1-1 6 0,5-5-23 0,0-4 2 15,-4 7-4-15,0 0-1 0,2-3 7 0,-1 1-15 16,-1 3 8-16,0 0 8 0,-1 2-7 16,5-7-11-16,-4 3 14 0,-1 1-12 0,0 1 3 15,1 3-6-15,-1-3 14 0,4-3 0 0,0-6-13 16,-3 7-4-16,0-5 19 0,3 0-30 16,0 3 35-16,-1-2-10 0,0 5-3 15,-3 0-25-15,0 2 21 0,4-7-24 0,-2 4 25 0,-1 1 5 16,0 3 1-16,-2 0-4 0,2-1 11 15,-1 3-10-15,-1 0 4 0,1-1-10 0,6-6 19 16,-3-1-27-16,-1 3 2 0,-1 2 7 0,-1 0 1 16,0 2 0-16,1 0 20 0,-1 0-9 15,6-6-13-15,-3 4 2 0,-1-1-6 0,5-4-12 16,-2 2 25-16,-4 0-4 0,0 1-1 16,2 4-6-16,2-5 1 0,-3 2 6 0,3 2 11 15,-2 1-2-15,-1 0-10 0,0 1 12 16,1-1-12-16,3-2-15 0,3-1 20 15,-4-1-10-15,3 0-5 0,-3-3-17 0,5 3 29 16,0 0-8-16,1-2 10 0,2 3-26 16,-1-2 34-16,2 0-17 0,-3 2 10 0,0-1-4 15,1 1-9-15,-1 0 13 0,0 1-2 16,-3 3-11-16,2-1 1 0,0-1-5 0,-4 1 27 0,-2 3-27 16,0 1 7-16,-1 0 14 0,-1-1-11 15,0 1-13-15,1 0 9 0,-1 0 3 0,0-2 5 16,-1 1-12-16,2 0 14 0,-1-2-10 0,-1 0 8 15,7-6-1-15,-1-4 11 0,-1 4-25 16,2 0 3-16,0-1 26 0,0 0-10 16,-1 1-5-16,0 2-6 0,2-1 18 0,-5 3-29 15,5-2 15-15,0 5 0 0,-5-2-5 0,1-1-4 16,-2 2 11-16,1 0 4 0,-1 1 7 16,6-7-37-16,-2-2 18 0,-2 3 12 0,-1 3 6 15,-2 1-6-15,4-6-31 0,-1 3 25 16,2-4-9-16,-1 1-7 0,1 1-1 0,-2-2 16 15,0 2 2-15,2-1 1 0,1 1 0 0,-3-3-7 16,-3 6-5-16,6-2 9 0,-1-3-1 16,-1 6 2-16,0-4 8 0,-2 3-3 15,3-1-6-15,-3 1-4 0,3-3 9 0,1 1 4 16,-3-1-7-16,0 1-2 0,2-1-3 0,1 0 18 16,2 1-20-16,-1 0-1 0,1-3 11 15,0 2 0-15,1-1-11 0,-1 1 5 16,2-1 10-16,0 3-4 0,3-1-30 0,0-1 24 0,2-1 5 15,-6 5-15-15,2-1 23 0,0 0-19 16,-3 2 4-16,-1 1-2 0,-1 0 3 16,4 0-1-16,-5 0 0 0,1 0 15 0,-3 3-14 15,-2-1 10-15,1-1-7 0,-1-1 2 0,-2 4-1 16,4-2 3-16,-2 2-1 0,0-4-4 16,0 3-11-16,7-5 20 0,1 0-10 0,-5 1 6 15,0 1-24-15,6-3 11 0,-2-1 2 0,-3 2 6 16,3-1-14-16,0-1 10 0,0 0 4 15,0 0 16-15,-3 3-14 0,-1 1 4 0,0 2-10 16,-2 0 19-16,1 0-27 0,-3 0 22 16,0 1 9-16,1 0-11 0,0 0-15 0,0-1-1 15,-1 1 1-15,4 0 3 0,-3-1 0 16,1 1 22-16,6-7-10 0,-1 4-13 0,-1-5 15 16,2 4-9-16,-2 0-16 0,-3 1 10 0,7-6 18 15,-6 2-17-15,2 5 4 0,4-5 2 16,1-1-23-16,-1 3 22 0,-2-2-4 0,3 1 1 0,-1 0-13 15,1-1 11-15,-3 2-3 0,-3 2-4 16,6 1 13-16,-2-4 1 0,-4 2 1 16,4 3 7-16,-1-3-20 0,-1 2 10 0,4-2 2 15,0-2-10-15,0 4 4 0,1-3 11 16,-6 3-3-16,3 3 8 0,-3 0-11 0,2 1-6 16,-4-2 6-16,-1 2-14 0,-1 1 13 15,1-3 4-15,0 2-1 0,1 1-16 16,-2-1-1-16,2 1 11 0,-2-1 4 0,4 1-2 15,-9 0 7-15,5 0 2 0,1 0-8 16,1 0-9-16,-7 0-12 0,15 0 29 0,-2 0-4 16,10 12 4-16,-4-8-14 0,-11-1 5 15,1-2 16-15,0 1-21 0,0 1 3 0,9 1 16 16,-1 0-11-16,0 2 11 0,1-1-9 0,-3-2-7 16,1 1 3-16,-4 1-6 0,-1-3 24 15,2 4-18-15,-2-1-2 0,3 1 8 0,-3 0 5 16,5-1-13-16,-5 3-6 0,-5-5 16 0,6 6-14 15,-3-3 4-15,-4 0-3 0,1 1 9 0,3 1-23 16,-1 3 29-16,0 1 3 0,-2-4-11 16,0 2-6-16,-2-3-3 0,5 6 3 0,-5 0 0 15,2-1 13-15,0 0-14 0,-3-2 6 16,0-1 6-16,2 8-15 0,0-3 22 0,-1-4-14 16,2 5-2-16,-4-4-2 0,6 3 1 0,-4-3 17 15,-1 4-30-15,3 0 24 0,-1-1-8 16,-2-3 4-16,-1-2-2 0,6 5 10 0,-6-2-12 15,1-2-3-15,3 4 5 0,-1 1-8 0,1-1 9 16,0-1-21-16,0-1 33 0,-2-1-8 16,5 1-11-16,-2 1-2 0,4-1 9 0,-8-3-7 15,5 5-1-15,-1-3 11 0,1 1-1 16,-4-2-5-16,2-2-11 0,-4-1 8 0,0 2 11 16,5 4 6-16,-1 0-18 0,0 2-9 15,0 0 27-15,-1-5-19 0,-1-3-9 0,0 2 20 16,1 9 9-16,0-7-18 0,-3-2 0 15,2 6-15-15,3 1 13 0,-4-2 6 0,3 2-8 16,1-2 5-16,-4-4 15 0,3 3 1 0,-1-5-25 16,1 5 11-16,3-1 17 0,0 2-27 15,-5-6 9-15,5 3 2 0,1-1 12 16,-5-1-33-16,3-3 36 0,-4 1-24 16,5 3-5-16,-3-2 1 0,0 1 27 0,-1-3-14 15,-1 1-5-15,4 6 9 0,0-4-2 0,-4 0-8 16,3 4-6-16,-1-4 11 0,-1 5-3 15,4 0-8-15,-6 0 19 0,3 3-23 0,0-4 9 16,-3-1-8-16,1 1 10 0,1-1 9 0,0 1 8 16,1 0-4-16,-1 1 6 0,1-2-16 15,-1 0-8-15,0 1-6 0,3-1 25 0,1 1 11 16,-4-2-11-16,7 1-15 0,-8-2-3 16,5 1 3-16,-1 1 2 0,0-1-3 0,-2-3 1 15,5 3 24-15,-6-1-7 0,6 1-16 0,-4 2-3 16,3-2-10-16,-5 0 27 0,1-3-8 0,4 5 3 15,-1-1-3-15,-2 2-3 0,6-3-14 16,-4 4 13-16,0-1 7 0,2 1-9 0,-1 2-14 16,-4-1 11-16,6-1 10 0,-3-1-2 15,-3 2 1-15,6-2 16 0,-1 5-12 0,-2-2-20 16,2 2 14-16,-2 0 16 0,2-4-10 16,1 2 0-16,-1 2 10 0,0-1-14 0,2-1-5 15,-2 0 10-15,-4-2-6 0,7 3 8 16,-3-1-11-16,0-3-5 0,0 3 19 0,2 0-34 15,-1-3 22-15,1 3-14 0,1-3 0 16,-3 1 4-16,5 0 27 0,-4-1-11 0,0 0-30 16,0-1 16-16,3-1 19 0,-1 1-21 0,-2 1 11 15,0-2-7-15,0 2 0 0,-1-1-1 16,-2 0-3-16,3-1 6 0,-3 2-16 16,1-2 26-16,0 1-13 0,-1 1 8 0,1 1-9 15,0-2 23-15,-1 1-3 0,-2-1-6 0,4 1-18 16,-2 1 18-16,-3-5-19 0,3 5 12 0,3-4 0 15,-5 2 9-15,3-4-6 0,-2-1-7 16,-4 1 7-16,7 6 10 0,-2-3-16 0,3 1-2 16,-3-2 25-16,-1-4-5 0,-1 4-4 15,2-2-13-15,2 1-8 0,-4-2 6 0,3 0 22 16,-2-1-23-16,-3 1 2 0,5 1 15 0,-4 1-7 16,2-2 5-16,-3-2-14 0,1 0 19 15,4 5-4-15,-4-2-24 0,3 1 8 16,-2 0-7-16,5 0 20 0,-6 0-16 15,-2-2 10-15,5 4-8 0,1 1 16 0,1-2 6 16,-3 0-20-16,2-2 15 0,-6-1-1 0,7 4-19 16,-2-3 8-16,3 1-9 0,-3 1 31 0,-1 0-30 15,4 0-12-15,-5-3 38 0,-1-1-19 0,3 8-16 16,1-5 9-16,0 5 3 0,-3-7 28 0,5 3-15 16,-1 1-21-16,-1-4 12 0,0 6 23 0,1-3-22 15,2 1-8-15,1-3 6 0,-3 2 6 16,-1 3 0-16,1-5 23 0,-1 2-11 0,5-2 3 15,-3 2-31-15,4-2 1 0,-7 1 18 0,7 2 17 16,0-2-3-16,-3-1-18 16,1 0 9-16,-1-2-10 0,3 3 11 0,-1-1-14 15,-3 0 9-15,1-1-1 0,-2 2 5 0,3-3-13 16,1 0 4-16,-3 2 2 0,3 1 3 16,-3 1-10-16,-1-1-2 0,0-1 0 0,1-1 16 15,-1 3-10-15,3-4 15 0,-3 2-20 16,1 1 11-16,-4-3-14 0,-1 0 2 0,4 3 2 0,-3-4 7 15,4 4-11-15,-1 1 5 0,1-1 19 16,-3-2 3-16,4 2-17 0,-4-3-1 0,0 1 12 16,0 0 7-16,7 1-25 0,-3 1 11 15,-2 0-3-15,1 1 0 0,-2 0 20 0,-1-2-21 16,7 0 7-16,-4-1-3 0,4 2 13 16,-5 0-11-16,-2 0-4 0,2-2 14 0,0 4-12 15,-1-3 5-15,0 0-10 0,-1 0 4 0,0-3 0 16,-1 1-3-16,2 4 3 0,-5-4 10 0,8 3-15 15,-4-1-8-15,4 2 4 0,-5-1 5 16,3-1 26-16,-2 1-22 0,2 0-2 0,-7 1-6 16,5-1-7-16,0 2 12 0,-1-1 21 0,0 0-37 15,-1-3 30-15,-3 1-14 0,4 5-2 16,-2-6 1-16,0 4-5 0,-3-2 3 0,1 1 19 16,-1-2-27-16,0-2 32 0,0 0 4 0,2-1-14 15,1 11-10-15,-1-7-11 0,0-2 19 16,-2 0-4-16,-2-1-14 0,1 0 18 0,0-1 7 15,6 7-15-15,-4-4-3 0,3 3-2 0,-3-2-19 16,-2-3 28-16,4 1-14 0,-2 0 12 0,-2-4-16 16,2 2 14-16,-1-1-15 0,1 0 17 15,-2 0 9-15,8 6-17 0,-2-2 4 0,-1-3 10 16,1 0 5-16,-5 1-21 0,1-2-15 16,1 1 23-16,6 5 7 0,-5-3-13 0,3 2-19 15,-4-5 24-15,3 2 4 0,-3-2 15 0,2-1-19 16,-3 2-9-16,1-3 14 0,0 2-13 15,2 6-15-15,2-3 31 0,-5-2 15 0,2 0-32 16,2 5-12-16,0-3 14 0,-1 0 32 0,-3-3-23 16,1 1 0-16,-3 0-6 0,3-2-20 0,-1-1 28 15,-1 1-12-15,-1 0 10 0,3 0 11 16,-2 0-30-16,0 0 37 0,1-1-27 0,0 0-7 16,0 0 12-16,-2-1-13 0,2 2 39 15,0-2-38-15,-1 1-4 0,-1 0 2 0,0 0 7 16,1 0 1-16,-1 0 4 0,0-1 16 0,1 0-11 15,-1-2-13-15,-2 3 24 0,3-1-37 0,-2 0 23 16,0 0-10-16,1 1 14 0,-2-2-16 16,2 0-4-16,-2-1-23 0,0 0 2 0,0 0-17 15,0 3-64-15,0-3-17 0,-2-2 13 0,-1-1-270 16,-3 0-17-16,-8-4 27 0,-2-2 25 16,-6-1 16-16,1-2 16 0,-2 0 2 0</inkml:trace>
  <inkml:trace contextRef="#ctx0" brushRef="#br0" timeOffset="132591.7979">19598 6282 371 0,'0'0'222'0,"0"0"-71"0,0 0 17 16,0 0-19-16,0 0-17 0,0 0-24 0,0 0 2 16,0 0 8-16,0 0-25 0,0 0-4 15,0 0 3-15,0 0-2 0,0 0 4 0,0 0-28 16,0 0 22-16,0 0-2 0,0 0-36 16,0 0 26-16,0 0-32 0,0 0 2 0,0 0-6 15,0 0-2-15,0 0-6 0,0 0 16 0,7-25 2 16,5 17-25-16,1 2 17 0,-1-1-17 15,-1 5 5-15,2-6-8 0,-2 1-1 16,2-2 12-16,0 2 9 0,-2-2-20 0,5 1-8 16,-1-3 5-16,2 2-7 0,1-2 5 0,1 0 18 15,-1-4-26-15,2 2-1 0,-1 0 2 0,1-4 10 16,-2 4-3-16,4 0 23 0,-7-2-32 16,3 2 35-16,-1-2-26 0,-1 3 5 15,-2-1-2-15,4-2-6 0,-3 1 16 0,-2-2 9 16,-4 3-11-16,5-4 5 0,-3 1 3 0,0-1-11 15,-1 0 12-15,2 0-13 0,0 1-4 0,-2-4 17 16,1 4-17-16,-2 2-11 0,1-3 12 16,-1-1-9-16,-2-1 4 0,3 3 0 15,-3 0 33-15,-3 0-31 0,-2 4-11 0,1 2 22 0,-2 0-6 16,-1 2 10-16,0 8 21 0,0-7-44 16,0 7 23-16,0-8-19 0,0-5 24 0,-18-11-41 15,14 13 28-15,-3 4-1 0,-4-4-37 16,-2 4 40-16,6 1-26 0,-2 3 8 0,1 0-19 15,0 0 2-15,1 0-2 0,0 3 15 16,0 0-18-16,-1 0 26 0,8 0-19 0,-12 0 15 16,-16 11-17-16,13-5 25 0,0 6-4 0,2-4-1 15,0 4-28-15,2 1 34 0,-4 0-23 0,6 5 9 16,2-5-22-16,-2 4 32 0,2-1 1 16,1 1-9-16,3 1 30 0,0 1-40 0,0 2-7 15,0 1 22-15,3-2-7 0,-1 2-10 0,1 2 16 16,0-1-31-16,0 2 28 0,0-12-12 0,0 7-12 15,0 3 17-15,0 4 12 0,0 2-17 16,0 1-15-16,0 1 26 0,0-2-10 16,0 1 34-16,0 1-28 0,0 0 6 0,-10 33 5 15,7-35-30-15,-1 0 18 0,0 1 11 0,0 1 6 16,-1 1-24-16,-1 1 21 0,-1-2 1 0,-1-1 16 16,4 0-28-16,-1 1-17 0,0-3 13 15,-3 3 1-15,1-1-9 0,0-2 1 0,-4 3 1 16,3-2 26-16,-3 0-11 0,2-1 5 0,0-2-7 15,0 2 4-15,0-3 10 0,0 0-31 0,-1-2 2 16,1 0 48-16,-3-1-3 31,2 3-49-31,-2-3 12 0,1-1 17 16,2 2-20-16,-1-6 15 0,-1 0-3 0,3-2 2 0,1-2-21 16,-1 0-15-16,-4-1 22 0,7-5-6 0,0 1-15 0,2-2 12 0,-2-4-37 15,2 1-24-15,1 0-51 0,2-3-28 0,0 0 16 0,0 0-190 0,-8 0-137 16,-3-23 34-16,6 7 48 0,3-2 43 0,0-2-10 15,1 0 15-15,1 10 37 0,0-5 39 16</inkml:trace>
  <inkml:trace contextRef="#ctx0" brushRef="#br0" timeOffset="132928.5778">19576 6713 651 0,'2'-7'264'0,"2"-2"-39"0,-2 3-15 0,0 0-30 15,2 1-44-15,4-7 20 0,2 1-31 0,-1 2-26 16,6 0 27-16,1-1-17 0,2 0-10 0,1 1-18 16,2-1-18-16,7 1 9 0,-3-2-17 15,-2 2-14-15,2-1 18 0,1 2-13 0,0-1-10 16,0 4 20-16,0-3-12 0,-2 0-10 15,-1-4 14-15,-2 10 0 0,-2-4-14 0,3-1 17 16,-5 2-31-16,-6 0-1 0,-3 3 1 16,1-3-13-16,-5 4 19 0,2 0-36 0,-2-2-7 15,-2 1-11-15,0 0-17 0,0-1-54 16,-2 1-46-16,1-2 11 0,-1 4-189 0,0 0 23 16,0-7 23-16,0-5-63 0,0-2 21 0,0-5-9 15,0-2 30-15</inkml:trace>
  <inkml:trace contextRef="#ctx0" brushRef="#br0" timeOffset="133351.7564">20545 5925 810 0,'2'-3'237'0,"0"1"4"16,-2-1-40-16,3 3-28 0,-2-3-17 0,1 3 5 15,-1-3-38-15,2 2-2 0,-3 1-17 16,2 1-21-16,-2 2-10 0,0 0-12 0,-2 2 1 16,2 1-16-16,-3 0 12 0,0 8-7 0,3-5 2 15,-6 18 0-15,2-7 19 0,-2-2-2 16,0 3-13-16,-1 3-11 0,-2 0 4 16,-2-4 44-16,4 5-54 0,-1 0 16 0,-2-1-5 15,5 2 0-15,-2 2-13 0,-1 0 13 0,2 1-20 16,1 0 4-16,1-1 5 0,1-2-7 0,-1 2 2 15,4-16-12-15,0 8-2 0,0 2 2 16,0 2 8-16,0 0-22 0,0-2 17 0,13 23-16 16,-6-25 11-16,-1 1-13 0,2-2-17 0,1-2 15 15,0-1 7-15,3 0 20 0,-4 2 6 16,4-5-35-16,4-2-18 0,-2-2 10 0,2 2 8 16,0-4 26-16,6 0-3 0,-4-2-29 0,-2 0-43 15,-4-3-32-15,-1 1-28 0,-2-1-18 16,-9-2-22-16,7 0-45 0,16-11 18 0,-16 5-273 15,4-2 32-15,0-1 29 0,-2-1 23 16,-1-2 15-16,0-4 67 0,0 1-42 16</inkml:trace>
  <inkml:trace contextRef="#ctx0" brushRef="#br0" timeOffset="133692.4515">20860 6317 681 0,'1'-6'312'0,"1"0"-37"0,1 1-35 0,0-1-30 15,-1 0-29-15,2 2-19 0,4-7-26 16,2 1-18-16,3 4 9 0,2-1-11 0,4 3-36 16,-6 1 22-16,-3 3-36 0,1 0-5 0,4 0 7 15,18 16-5-15,-19-8-14 0,1 3-2 16,-4 1-1-16,-2 3-26 0,3-3 17 15,-6 6 10-15,-1 0 6 0,-3 2-32 0,-2-9 10 16,0 5-18-16,-18 24 15 0,7-16-40 0,-3-2 19 16,1-4-17-16,-2 3-2 0,-1-3 4 15,0 0-3-15,-1 2-12 0,1-9-28 0,-2 3-8 16,4-2-14-16,0-2-9 0,4 0-21 0,1-2-7 16,1-5-22-16,4 1 11 0,1-4-94 15,3 0-38-15,0 0-80 0,0 0 12 0,-2-9-25 16,11-1 16-16,-1-4 6 0</inkml:trace>
  <inkml:trace contextRef="#ctx0" brushRef="#br0" timeOffset="134008.2604">21137 6319 392 0,'14'-14'259'0,"-2"1"-44"16,-3 2 3-16,-3 3-14 0,0 2-7 0,-1 0-5 16,-1 2 1-16,-2 0-12 0,1 3-19 15,-1-3-22-15,0 3-19 0,1 0-13 0,-3 0-20 16,-2 3 0-16,1-1-14 0,-2 3 12 15,-6 8-6-15,-2 2-26 0,-3 0 2 0,3 1-2 16,-2 1-16-16,7 3 30 0,-5-2-49 0,0 5 36 16,-2-1-31-16,4-1-6 0,1 0 10 15,4 1-7-15,-2-2 12 0,-1 2-24 16,1-1 19-16,5-3-2 0,0 2-15 0,1-11-4 16,0 5 6-16,13 16-12 0,-6-16 23 0,4-1-8 15,-2 1-8-15,1-3-15 0,3 0 16 16,1-4-3-16,3 1-14 0,-1-2-16 0,2-2-12 15,-5-3-19-15,-4 0-31 0,3 0-38 0,16-15-42 16,-13 5 15-16,0-5-249 0,-2-5-16 16,1-1 31-16,-3-2 47 0,1-1 24 15,-1 0 16-15,0-3 11 0</inkml:trace>
  <inkml:trace contextRef="#ctx0" brushRef="#br0" timeOffset="134372.896">21459 6109 593 0,'3'-5'295'15,"1"4"-33"-15,1-2-49 0,1 1-39 16,2 1 17-16,11 4-45 0,-9-3-4 16,15 10-27-16,-5-1-14 0,0 2-13 0,0 3-1 15,3 1-2-15,-5-1 14 0,-1 5-18 16,0 0-3-16,-3 0-18 15,-3 4 0-15,-1 0-28 0,-3 4 11 16,0 2 16-16,-5-2 0 0,1 0-41 0,-3-13 11 16,0 9-8-16,-16 26 23 0,7-23-9 0,-1-1-11 0,-1-1-17 15,-2-1 9-15,0 1 6 0,0-1-4 0,-1-4-21 16,0 2 15-16,-2-1 13 0,3-3-21 0,1-1 2 16,0-2 22-16,4-6-27 0,-5 4 12 0,8-3-9 15,2-3 18-15,0-1-7 0,-1-2-9 16,2-1-46-16,2-2 3 0,0 0-52 0,0 0-1 15,-2-12-24-15,8-2 10 0,1-1-132 0,2-9-135 16,2 4 27-16,5 0 24 0,-1-3-14 16,2-1 4-16,2-1 24 0,0 5 31 0</inkml:trace>
  <inkml:trace contextRef="#ctx0" brushRef="#br0" timeOffset="134616.9268">22045 6334 367 0,'4'0'365'0,"-1"1"-74"0,3-1-48 16,-2 0-43-16,2 0 9 0,-1-1-41 0,1 1-4 16,0 0 12-16,0 0-36 0,-6 0-19 0,14 0-13 15,1 0-20-15,2 0-14 0,-1 0 7 16,-1 0-48-16,-3 0-47 0,0 0-34 0,-4 0-40 15,-8 0 7-15,6 0-204 0,-6 0-65 0,5 1-25 16,-6 4 32-16,-9 4 32 0,4 1 5 16,-6 0 19-16</inkml:trace>
  <inkml:trace contextRef="#ctx0" brushRef="#br0" timeOffset="134823.4198">22142 6591 459 0,'10'1'324'0,"0"-2"-35"0,-1 2-24 0,0-1 0 16,1-1-35-16,-10 1-18 0,14 0-16 16,4 0 11-16,0 0-34 0,1 0-3 0,-1 0-27 15,2 0-22-15,17-10-24 0,-19 7-27 0,-8 3 3 16,1 0-5-16,-1 0-36 0,-1 0-42 16,0 0-43-16,0 0-80 0,13-11 13 0,-11 5 9 15,0-2-350-15,-5-1 31 0,5-1 27 16,-2-5 25-16,3 0 80 0,0 0-7 0,-3 3 53 15</inkml:trace>
  <inkml:trace contextRef="#ctx0" brushRef="#br0" timeOffset="135470.4822">23900 5641 409 0,'2'-5'286'0,"-1"0"-36"16,-1 2-10-16,1-2-34 0,0 2-10 0,-1 0 1 16,0-1-26-16,1 1-21 0,-1 0-26 15,2 0-14-15,-2 2-16 0,1 0-13 0,-1 2-1 16,1-1-8-16,1 3-14 0,-1 0 21 0,2 1-27 16,3 12 9-16,-1 0-13 0,-1 0-4 15,2 2 2-15,-3 1-8 0,4 0 20 0,-3 4-23 16,0-2-4-16,0 4 21 0,-2 0 16 0,1 0-28 15,-1 0 24-15,0 0-25 0,-1 2-7 16,-1-1 3-16,1 1 31 0,-1-2-31 0,0-1-25 16,0-1 48-16,0 0-43 0,0-2-6 15,0-11-2-15,0 5 31 0,0 1-36 0,0-1 19 16,0 0-3-16,0-1 10 0,0-1-13 16,0-1 4-16,0-1-26 0,0-3-14 0,0 1-39 15,0 5-47-15,0-1-62 0,-19 10 16 0,6-15-290 16,-2-1 22-16,-1-2 20 0,-1-1 37 0,-2 1 21 15,-2-1 23-15,-2 4 44 0,2-1-32 16</inkml:trace>
  <inkml:trace contextRef="#ctx0" brushRef="#br0" timeOffset="135904.4911">23306 6710 602 0,'-2'3'202'0,"1"0"-25"15,-2-2-11-15,0 2 6 0,2 0-10 0,-1 1-22 16,0-3-8-16,2 3-44 0,-1-2 0 16,2 0 15-16,1 1-13 0,3 0-10 0,1-1 11 15,9 3-8-15,3-3-24 0,3 0 11 0,4-1-13 16,0-1-1-16,-11 0 13 0,6 0-21 0,8 0-13 15,2 0 5-15,1 0-11 16,33-13-7-16,-28 8 17 0,4 3-19 0,2-1-12 0,0-3 28 16,3 3-18-16,2-2 11 0,2 1-16 15,-2-2-5-15,1 1 2 0,2-2 15 0,1 3-8 16,2-3 11-16,0 1 9 0,-1 3-1 0,-2-4-12 16,0 2-9-16,-2 1 8 0,-3 0 17 15,-2 0-18-15,-4 1 16 0,-5-1-10 0,3 2-2 16,-8-4 11-16,-1 4-29 0,-2 0 18 0,-2 1-5 15,-5-2 3-15,-4 2-23 0,-5-1 15 16,-2 1 1-16,-1 0-18 0,-3 1 1 0,-2-1-35 16,-2 0-40-16,0 1-44 0,-4 1 12 15,-4 0-226-15,-11 1-110 0,6-2 39 0,-30 7 33 16,9-5 47-16,-1 3 7 0,-2 0 26 16,-1 4 6-16</inkml:trace>
  <inkml:trace contextRef="#ctx0" brushRef="#br0" timeOffset="136656.5411">23208 7356 494 0,'0'1'277'0,"2"2"-48"16,0-2 1-16,0 1-12 0,0 0-33 0,1-1 2 16,-1 0-30-16,0 3-22 0,2-3-15 0,0 3 1 15,0-1-9-15,6 8-18 0,0-6 5 16,0 6 5-16,0 0-21 0,1 1-9 0,-2 1 1 16,1 2-26-16,0 4 9 0,-1-1-8 15,-1 1 12-15,1 3-16 0,0 0-3 16,-2 4-14-16,2 2 16 0,-2-3-22 0,1 3 12 15,-1-3 0-15,4 1-7 0,-1 0-14 0,-1-1 10 16,0 0-27-16,2 0 17 0,0-3-8 0,0 3 30 16,0-6-33-16,-2-1 8 0,1 3-11 15,-1-7 3-15,-2-3 20 0,0-4-15 0,0 1 17 16,-3-3-23-16,0 1 48 0,-1-3-5 16,-1 0-6-16,-1-1 33 0,1-1 1 0,-2-1-7 0,0 0 0 15,0 0 8-15,0 0-9 0,4-9-5 16,-4 5-36-16,-1-1 10 0,0-2 1 0,-3-8-11 15,4 5 0-15,-5-19 0 0,1 5-1 0,2-1-17 16,1 0 11-16,-1-4-10 0,1-3-1 16,0 0 0-16,1-2 12 0,-1 1 11 15,0-2 4-15,0 2-27 0,1-1 33 0,0 2-38 16,-2 2 25-16,2 0 15 0,-1 2-37 0,-1-1 18 16,0 0 12-16,-1-1-4 0,0 6-19 0,1 3-3 15,1-2 19-15,-1 5-7 0,0-3-7 0,0 5-20 16,1 3 29-16,-1 1 1 0,1 5-21 15,1 7 14-15,0-8 8 0,0 1-19 0,0 7-5 16,11-23 15-16,-3 10 4 0,4 1-13 0,6 0 2 16,2-2-10-16,2 3-17 0,2 0 21 15,5-1 18-15,2-1-26 0,2 2 22 0,2 0-21 16,0 4 26-16,0-2-23 0,-3 1-10 0,0 0 4 16,-2 1 12-16,-3 0-17 0,0 1 11 15,-3 1-9-15,-7 1 13 0,2 1-1 16,-7 0-10-16,-3 1-4 0,-1 0 18 0,-2 2-29 15,0 0 2-15,-6 0-61 0,0 0-19 0,0 0-41 16,7 8-24-16,-9-5-33 0,0 3-41 16,-1-1 21-16,-10 8-236 0,3-3 32 0,-1 6 34 15,-2-2 8-15,2 0-5 0,-2 1 25 16,1 0 23-16,0 1 45 0,0 1-34 0</inkml:trace>
  <inkml:trace contextRef="#ctx0" brushRef="#br0" timeOffset="137006.2309">23922 7358 404 0,'5'3'332'0,"-1"-1"-46"0,1-2-28 0,1 2-11 15,1-1-49-15,-1 0-6 0,1 0-20 16,9 5-31-16,-5-2 0 0,-2-1-24 0,5 4 7 16,-5 2 12-16,-2-4-42 0,-3 2-6 0,7 4-16 15,-7 0 31-15,-2-1-29 0,-1-1-28 16,-1 2 1-16,0-1 12 0,-16 18-13 15,7-3-9-15,-5-4-13 0,-1 0 24 0,3-1-35 16,-4 1 11-16,7-2 14 0,-6-2-10 0,3 1 3 16,-1-1-23-16,0 2-6 0,2-5 14 15,3 0 1-15,-1-3-15 0,4 0 15 0,2-4-9 16,2 0 14-16,0-2-21 0,0 1 20 0,1-6 2 16,0 0 36-16,0 0-7 0,12 14-4 15,3-8-36-15,1-2 26 0,3-3-25 0,2 1 21 16,-12-2-11-16,6 0-29 0,4 0-46 0,20-14-19 15,-18 3-39-15,1 0-62 0,1-2 16 16,-3 1-214-16,0-4 29 0,-2-2 28 0,-1 0-94 16,3-1 44-16,-6 1 22 0,3 0 38 0,-3 0-12 15,0 1 27-15</inkml:trace>
  <inkml:trace contextRef="#ctx0" brushRef="#br0" timeOffset="137511.9841">24367 7407 560 0,'3'-7'391'0,"1"1"-17"0,1 0-61 15,-4 4-27-15,2-4-20 0,-1 4-33 16,-1-1-13-16,1 0-24 0,-1 2-22 0,1 1-21 16,0-3-14-16,-1 3 5 0,0 0-30 0,-1 4-18 15,2 0-9-15,-1 2-18 0,-1 0-9 0,-1 13-6 16,1-9-13-16,0 5-19 16,0 2-2-16,-13 20 51 0,6-17-28 0,-2 3-4 15,2-3-10-15,0 0-1 0,0-1-25 0,-2-1-8 16,2 0 24-16,2-2 1 0,-1-7-3 15,2-1 4-15,-1 1 20 0,2-4-22 0,2-1-4 16,0 0-1-16,0-1-1 0,-1-1 16 0,2 0-17 16,0-2 0-16,2 0-16 0,-1-4-1 15,3 0 13-15,6-10 1 0,1-5 19 0,2-2-18 16,0 0-10-16,2 1 9 0,-1 1 1 0,1-1-3 16,-1 1-7-16,1 1 9 0,-1 3 8 15,-2 1-17-15,-1-3 32 0,-1 6-26 0,-4 3-1 16,2 2 0-16,-4 2-10 0,2-1 1 0,-1 2 15 15,0 3-2-15,-5 0 0 0,0 0-7 16,8 0 9-16,2 0-12 0,12 12 3 16,-9-1 6-16,0-1-2 0,1 5 1 0,-1-1 8 15,-1 4-15-15,0-2 17 0,-3 2 12 16,0-2-9-16,-4 4-5 0,1-3-4 0,1 0-10 16,-4 1-8-16,1 1-3 0,-2-1 23 0,-1-3 8 15,1 1-20-15,-1-2 1 0,2 6 3 16,-2-10-7-16,0-1 1 0,-1 0-46 0,0-2-54 15,1 0-9-15,-1-7-29 0,0 0-15 0,0 0-60 16,0 5 19-16,0-5-174 0,-7 7-105 0,4-8 34 16,-1-2 32-16,-5-9 21 0,-1 0 47 15,3-4 23-15,0-4 17 0,-3 3-15 0</inkml:trace>
  <inkml:trace contextRef="#ctx0" brushRef="#br0" timeOffset="137789.8509">24333 7397 602 0,'-1'-5'343'0,"0"1"-56"0,2 2-45 0,0-2 10 16,3 1-40-16,0-1-33 0,2 1-14 0,11-4 23 16,1 0-15-16,2-2-48 0,1 2 8 15,1 1-8-15,2-1-28 0,-1 2 14 0,3 3-14 16,-6-3-12-16,0 1-23 0,1 0 15 15,-2-1-10-15,-2 3-32 0,-5 0-3 0,-2 1-4 16,-1 1-9-16,-5 0 14 0,1-2-8 0,-2 2-42 16,1 0-22-16,-1 0-13 0,-2-2-47 15,0 1-94-15,-1 1 18 0,0 0-205 0,0 0-54 16,1 3 43-16,-2-3 54 0,2 0-26 16,1 2 37-16,1-2 14 0,-1 0 15 0</inkml:trace>
  <inkml:trace contextRef="#ctx0" brushRef="#br0" timeOffset="138220.7634">24891 7424 290 0,'5'3'328'0,"0"1"-31"16,4 6-59-16,1 2-8 0,-5-1-38 15,2-1 8-15,-5-2-49 0,-2 2-27 0,1 1-2 16,-1-3 16-16,0 1-36 0,0 0-3 15,0 3-25-15,0 0-4 0,-14 13 10 0,7-11-39 16,-3-1 9-16,-1-3-22 0,0 0 17 0,0-3-25 16,1 1 9-16,2-5-20 0,-10-1 29 15,9 0-8-15,0-2-14 0,9 0-5 0,-7 0 13 16,7 0 4-16,-18-15-11 0,16 11 14 16,0-2 7-16,-1-11-12 0,1-2 16 0,2 9-6 15,0-2 40-15,10-21-30 0,-2 15 15 0,2 2 9 16,0 1-11-16,1-1 9 0,2 3-14 15,1-1 4-15,3 2-38 0,2 0 2 0,-1 1 22 16,3 2 11-16,-3-1-16 0,4 0-3 0,1 3 35 16,-2 2-9-16,3 0-21 0,0 1-4 15,1 0-3-15,0 1-8 0,-1 2 25 0,-4-2-33 16,-1 2 4-16,-4 1 9 0,-2 0-13 16,-3 0-2-16,-10 0-57 0,7 0-53 0,1 0-25 15,-8 0-56-15,7 0 18 0,-7 0-280 16,8 0-13-16,4-13 24 0,-3 1 25 0,2-5 5 15,1-3 35-15,2-2 45 0,1 0 26 16,3 2 2-16</inkml:trace>
  <inkml:trace contextRef="#ctx0" brushRef="#br0" timeOffset="138940.9314">26157 6245 246 0,'6'1'342'0,"-2"-2"-63"0,1 2-44 0,-1-2-16 15,0 1 1-15,0 2-11 0,1-1-31 16,-3-1-29-16,3 0 6 0,-2 0-33 16,3 0-21-16,-4 0-7 0,1 0 9 0,-3 0-20 0,0 0 13 15,0 0-9-15,10 0-20 0,-4 0 11 16,-6 0-6-16,8 0 4 0,1 0-19 0,-4 0-9 15,1 0 23-15,-6 0-35 0,10 0 45 16,3 0-39-16,9-10-6 0,-13 3 26 16,1-4-5-16,-2 1 11 0,-1 3-43 0,0-6-15 15,-3 1 36-15,1-2-21 0,-3 2 35 0,3-4-26 16,-5 11 4-16,0-4 6 0,0-2-49 0,-12-11 22 16,8 12-1-16,1 2-3 0,-3-4 1 15,-1 3-3-15,-2 3 14 0,2-4-13 0,1 4 18 16,1 2-25-16,-3 0-2 0,2 1 1 0,0 2 8 15,-1 1 1-15,7 0 20 0,-9 0-2 0,-17 13-4 16,11-2-3-16,4 1-32 0,-1 3 18 16,-5 2-29-16,2 1-2 0,-1 1 29 0,1 2-6 15,0 2-27-15,5 0 2 0,-2 2 2 0,3 0 3 16,5 2 1-16,1 0 12 0,2 0 9 16,1-12 0-16,0 4-2 0,15 25 2 15,1-24-2-15,-5 2 11 0,7-2 2 0,-1-1-4 16,2-3 3-16,4 0-11 0,-1-2-27 0,4-2 38 15,-3-1-18-15,4-2 1 0,0 1 1 16,-2-3 15-16,3 2-1 0,-3-2 2 0,-2-5-23 16,-2 2 7-16,-8-2 0 0,-1-2 23 15,-4 1-3-15,-8-1-43 0,7 0-44 0,-7 0-12 16,6 0-29-16,1-10-46 0,-4 6 14 0,-3-1-222 16,-5-10-99-16,-4 1 49 0,3-4 28 15,1 3 29-15,1-1 0 0,-1-1 36 0,2-3 11 16,3 9 6-16</inkml:trace>
  <inkml:trace contextRef="#ctx0" brushRef="#br0" timeOffset="139239.0698">26565 6145 288 0,'2'-4'432'0,"0"-1"-59"15,3 3-63-15,-3-1-46 0,2 0-15 0,2 2-50 16,-1-1 28-16,3 1-71 0,0 1-13 0,3 0 34 15,18 11-35-15,-8-3-7 0,2 4-38 16,-2 2 1-16,2 1 8 0,-2 0-2 0,-2 1-27 16,0-1 6-16,1 3-8 0,-1 1 19 15,0 0-11-15,2 2-8 0,-4 0-7 16,1-2-9-16,-2 3-21 0,0 0-5 0,-1-3-26 16,-1 3 15-16,-1-2-1 0,1 0-2 0,-3-2-20 15,-3 1-49-15,1-5-18 0,-6-1-58 16,-2-5-18-16,1 1-64 0,-2-5 20 0,0-4-156 15,-3 3-103-15,-2-3 22 0,3 0 24 16,0-3 23-16,-1-1 26 0,-3-9 34 0,0-5 41 16</inkml:trace>
  <inkml:trace contextRef="#ctx0" brushRef="#br0" timeOffset="139486.7852">26978 6199 708 0,'0'-11'310'0,"-2"2"-47"0,2 3-24 0,0 1-21 0,0 0 2 16,-1 2-61-16,1 0-8 0,-2 0-2 15,2 2-20-15,-2 1 1 0,0 4-2 0,-8 5-21 16,-3 3-7-16,0 3-22 0,-1 1 5 16,1 0-4-16,-3 4-3 0,3 1-23 0,-5-3 21 15,2 1-23-15,-2 4-5 0,-1 1-15 0,-2-1 11 16,-2 2 3-16,2 0-6 0,0-3-27 16,-2-1 32-16,3 2-22 0,2-1 21 0,0-1-62 15,3 0-17-15,0-3-4 0,0 1-47 16,3-4-35-16,4-2-54 0,5-3 17 15,1-3-88-15,2-7-165 0,0 0 2 0,0 0 60 16,11 6 22-16,-4-8 23 0,9-3 9 16,-1-8-17-16</inkml:trace>
  <inkml:trace contextRef="#ctx0" brushRef="#br0" timeOffset="140142.5097">27369 6111 756 0,'6'-1'316'15,"1"1"-56"-15,-1 0-28 0,-1 1-21 0,0 1-22 16,1 1 24-16,5 6-35 0,1 1-8 0,-5 4 17 16,2-2-64-16,-3 6 8 15,2 3-31-15,-6 2 17 0,4 1-11 0,-1 1-16 0,-3-1-41 16,0 3 55-16,2 0-54 0,-2 1 13 15,1-2-18-15,-3 1-13 0,2-1 13 0,1 1-27 16,-3-2 0-16,0-13 19 0,0 7 16 16,0 1-35-16,-12 23 32 0,6-21-8 0,4-5-3 15,-3 2-45-15,1-4 32 0,2-5-17 0,-2 1 16 16,2-4 4-16,0-2 0 0,2 0-41 16,-2-2 42-16,2 2-5 0,-2-2-1 0,2-1-10 15,0-1 10-15,-2-1-3 0,1-3 13 0,0 0-1 16,0-2-5-16,-3-9-4 0,0-4 4 15,2-1 8-15,2-6-7 0,0-2 13 0,0-5-4 16,0 16-5-16,0-7-36 0,0-4 19 16,0-4-2-16,0-1-1 0,10-30 9 0,-8 30-2 15,0 1 25-15,1 1-21 0,-1-1-12 16,0 5 8-16,1 1 25 0,0 2-14 0,-1 2-9 16,4 2 2-16,-1 1 6 0,4 2-11 15,0 1-9-15,4 2 5 0,0 0 6 0,6 4-6 0,-1 1 6 16,-1 4-21-16,4 1 17 0,-6 2-1 15,-5 1-13-15,3 0 0 0,14 15 11 0,-16-4-5 16,3 2-2-16,-5 4-16 0,-5-2 9 0,-2 4-3 16,-2-3 20-16,0-7-18 0,0 7 21 0,-18 22-18 15,6-16 0-15,-3-2 4 0,-1-2-12 0,-1 4 14 16,-2-4-26-16,-3 0 19 0,2-4-6 16,0 2 0-16,-1-1 15 0,3-2-13 15,-4 2 11-15,5-3-25 0,2-3 11 0,2-1-24 16,2-3 15-16,2-1-37 0,4 2 5 15,-1-3-50-15,1-2-43 0,5-1-72 0,0 0-66 16,0 0 26-16,-7-9-246 0,5 3 10 0,2 0 53 16,0-2 45-16,-4-13 25 0,3 1 41 15,-2-5-16-15,3 3 24 0,0 10 48 0</inkml:trace>
  <inkml:trace contextRef="#ctx0" brushRef="#br0" timeOffset="140742.5385">28388 5374 714 0,'0'-1'202'0,"0"1"-18"0,0 0-16 0,1 0-12 16,0 0-14-16,-1 0-36 0,0 0 4 0,1 1-8 16,1-1-4-16,-2 2 10 0,4-1 8 15,0 0-7-15,0 0-10 0,2 0 9 16,13 1 17-16,3 1-43 0,-14-3 28 0,8 0-21 15,3 0-13-15,2 0 14 0,4 0-27 0,-3 0 2 16,5 0-18-16,0 0 2 0,23-12 8 16,-27 11-13-16,-12 1 2 0,3 0-2 0,3 0-2 15,-4 0-9-15,-1 0-14 0,-4 0 18 0,-3 0 7 16,-5 0-8-16,8 0 3 0,-8 0 12 16,6 0-14-16,-6 0 11 0,0 0-30 0,8 0 1 15,-8 0-3-15,0 0-33 0,0 0-13 16,9-6-23-16,-8 6-68 0,-2-1-53 0,2-1 16 15,0 0-285-15,-2 1 33 0,2-2 11 0,0-1 25 16,1-3 23-16,5-8 10 0,4-5 40 16,3 2 21-16</inkml:trace>
  <inkml:trace contextRef="#ctx0" brushRef="#br0" timeOffset="141420.3716">29822 4770 746 0,'1'-1'339'0,"-1"-1"-61"0,0 1-19 0,0 0-13 16,1-1-9-16,-1 0-31 0,-1 0-31 16,1 2-14-16,0 0 11 0,0-2-49 0,1 1-15 15,0 0-18-15,0 0-26 0,1 0 18 0,-2 2 2 16,1 2-26-16,-2 1 11 15,1-1-21-15,-2 4-6 0,1 0-2 0,-1 11 22 16,2-8-28-16,-7 22-21 0,2-10 8 0,-1 3 32 78,2 0-30-78,1 3 4 0,-2-1-5 16,3 4 2-16,0 1-5 0,1-1 0 0,1 4 4 15,0-20-7-15,0 8-26 0,0 5 21 0,0 4-1 0,0 1 23 0,16 31-25 0,-9-30 3 16,-2 3-27-16,1 0 14 0,2 2 8 0,0-2-6 0,0 0-1 0,0 0 44 16,-1 0-39-16,1-2-19 0,-1-1 34 0,0-1-31 0,2-3-17 0,-1-1-14 0,1-2-22 0,0-2 14 15,3 0-38-15,-2-3 12 0,2-5-15 0,0-1-36 0,1-4 11 0,2-2-117 0,-1-5-25 0,0-5-94 16,-14 0-63-16,14 0 71 0,16-18 13 16,-13 6 14-16,-2-3 6 0,0-6 14 0</inkml:trace>
  <inkml:trace contextRef="#ctx0" brushRef="#br0" timeOffset="141807.6744">30181 4970 722 0,'10'-13'310'0,"0"4"-30"0,1-3-30 0,0 4-26 16,2-1-30-16,-3 3 14 0,-1 2-60 16,7-1 0-16,-2 2-19 0,-2 3 5 15,-1-1-18-15,-2 1-40 0,5 0 4 0,0 0 0 16,18 16 4-16,-14-6-27 16,-2 2-18-16,0 0 20 0,2 5-7 0,-3 0-36 15,-2 2 24-15,1 1-7 0,-3 2 28 0,-1-1-55 16,-3 3 30-16,-4 2-19 0,1-1-9 0,-4 1 12 15,0-14 9-15,0 7-17 0,-10 23-2 0,1-18-9 16,0-2 1-16,0-4-13 0,-7-2 10 16,1 0-6-16,-1 0-8 0,-1-7-14 0,2 2-16 15,0-2 8-15,-2-1-25 0,3-3-11 0,1-1-12 16,4-4-24-16,3 3 10 0,6-3-183 16,0 0-145-16,-8 0 35 0,-3-11 38 0,9 7 22 15,1-2-19-15,-1-1-3 0,2 0-8 0</inkml:trace>
  <inkml:trace contextRef="#ctx0" brushRef="#br0" timeOffset="142182.4366">30710 4935 256 0,'14'-9'402'0,"-7"1"-72"0,0 3-22 15,-3-1-8-15,0 3-26 0,-1-1-44 0,0 2-18 16,-1 0-36-16,-3 0-23 0,2 2 8 15,-2-1-35-15,-3 1-13 0,2 2-29 0,-4 0 1 16,1 1-13-16,-7 7-23 0,2 0 13 0,-4 0-11 16,1 2 26-16,4 1-35 0,-5 2-22 15,-1-1 11-15,-1 4-16 0,3-1 17 0,-1 0 6 16,3 3-14-16,2-1 35 0,1-2-40 16,2 2-8-16,1 1 22 0,5-1-30 0,-2 0 13 15,2-10-7-15,0 3 25 0,12 18 18 0,-7-14-30 16,4-4-3-16,1 1-3 0,-1-1 0 15,3 0-4-15,3-2-1 0,-2-2 3 0,4 2 8 16,0-4 11-16,-1 1-7 0,0-5-10 0,-3-1-3 16,-1 0 0-16,-12-1-40 0,15 0-62 15,10-10-51-15,-8 5 14 0,-1-11-193 0,-5 1-134 16,3-5 33-16,-1 1 30 0,-3-3 16 0,1 0-5 16,1 2 70-16,-2-4 13 0,-2 8 7 15</inkml:trace>
  <inkml:trace contextRef="#ctx0" brushRef="#br0" timeOffset="142426.4037">30926 5082 781 0,'2'2'291'0,"0"0"-31"0,1-2-28 0,1 3 26 15,1-1-50-15,-2-1-20 0,3 2-10 0,0-1-23 16,9 4 14-16,2-3-23 0,1 0-12 0,0 1-11 15,1-3-25-15,0 2-4 0,2 0-3 16,-8 0-25-16,-2-3 21 0,8 2-30 16,-5-2 3-16,-2 1-15 0,-2 0-22 0,-2 0-1 15,-8-1-53-15,0 0-25 0,8 0-64 16,16-12 13-16,-16 1-223 0,-1 4-86 0,-2-1-7 16,0 0 43-16,-1 1-3 0,-2 1 74 0,5-7-29 15,5 2 42-15</inkml:trace>
  <inkml:trace contextRef="#ctx0" brushRef="#br0" timeOffset="142913.9282">31472 4895 832 0,'4'-4'361'0,"-2"-1"-26"0,0 4-62 0,0-2-57 0,-1 0 2 16,1 2-51-16,0-1-1 0,0 0 8 15,-2 1-43-15,2 1 20 0,-1 2-46 0,-1 1-29 16,2 1 31-16,-4 2-31 0,2-2 1 15,0 4 10-15,0 11-37 0,0-10-32 0,0 6 42 16,0 2-41-16,0 1 16 0,0 0 2 0,0 0-17 16,0-1 3-16,9 16-6 0,-5-18 10 15,3-1-29-15,-3-4 24 0,2-2-7 0,-3 1-7 16,2-5 11-16,1 0-4 0,0-1-4 16,-1-3-5-16,2 1 23 0,-1 1-15 0,-6-2-20 15,7 0-16-15,3 0 19 0,15-17 41 16,-12 6-49-16,-1 0-7 0,-1-5 39 15,-3 0 9-15,2-3-17 0,-2 2 1 0,0-1 61 16,-4 1-8-16,1 0-6 0,-1 3 24 0,0 4-22 16,-1 2 3-16,-1 1-3 0,0 3-2 0,0 0-10 15,-1 1-9-15,0 1-2 0,-1 2-11 16,1 0-2-16,-1 0 5 0,0 0-10 0,3 12 8 16,-2-5-17-16,2 14 5 0,-1-2-5 0,0 5-6 15,0-1-5-15,-1 2 10 0,1 0 9 16,-2 0-5-16,0-12-7 0,0 8 10 0,0 2-6 15,0 2-14-15,0 2 9 0,0-2 2 16,0 1 15-16,0-1-42 0,0 0-1 0,0-3 2 16,0 1-128-16,0-3-81 0,-13 17-63 0,5-22 28 15,0 2-262-15,-2-8 42 0,-6 1 71 16,7-5-21-16,-5 2 43 0,0 0 23 0,-1-1 26 16,6-1 39-16,-8 1 6 0</inkml:trace>
  <inkml:trace contextRef="#ctx0" brushRef="#br0" timeOffset="143491.3178">30421 5717 582 0,'2'0'284'16,"2"-1"-62"-16,-1 1 6 0,1-2-28 0,12-2-41 15,-5 3-2-15,8-4 10 0,-1 0-29 16,1 4-26-16,-2-1-15 0,3 2-23 0,-1-4 8 15,1 2 9-15,4 2-17 0,2-1-21 16,-2-3 15-16,5 3-4 0,2 1-1 16,1-3-18-16,0 1-5 0,3 1 29 0,-4-1-25 0,3-1-8 15,1-1 0-15,2-1 21 0,2 1-18 16,0-1-4-16,1-2-13 0,6 2 15 0,-3 2-1 16,8 1-8-16,-3-1 11 0,0 2-27 0,0-2 12 15,3 2-1-15,2 1-15 0,-9-3 49 16,4 2-23-16,-25 1 0 0,10 0 3 0,5 0-10 15,0 0 4-15,-1 0 13 0,1 0-16 16,-1 0 13-16,-2 0 4 0,-2 0-3 0,-5 0-5 16,-4 0 27-16,-3 0-15 0,-4 0 28 0,-3 0-14 15,-2 0-5-15,-3 0-7 0,-2 0 9 16,-7 0-9-16,8 0 1 0,-8 0-51 0,8 0 53 0,-8 0-30 16,6 0-5-16,-6 0 5 0,0 0-12 15,0 0 1-15,7 0-31 0,-7 0 3 0,0 0-67 16,0 0-54-16,0 0-24 0,10 9-50 0,-11-10 17 15,-1-2-272-15,-3 3-15 0,2 0 32 16,-3-2 32-16,-9-2 55 0,1 2 23 0,-6-1 24 16,-2 0 4-16,-1 2 0 0</inkml:trace>
  <inkml:trace contextRef="#ctx0" brushRef="#br0" timeOffset="144231.8019">30996 6092 623 0,'4'-1'358'0,"-2"-2"-51"16,0 1-54-16,1 0-18 0,-1 0-17 15,1 1-37-15,-1-1-20 0,0 2-15 0,3 0-15 16,-2 1-11-16,2 3-19 0,6 4-20 0,0 2 17 16,1-1-32-16,-4 4 2 0,4 1 0 15,0-1 9-15,-5 1-35 0,-3-3 15 0,0-1-43 16,-2 0 14-16,0-2-6 0,1 13-8 16,-3-15 13-16,0 5-10 0,-11 14 7 0,4-10-7 0,-6-4 11 15,0 3 1-15,0-5-4 0,1 0-23 16,-7 0 14-16,2-2 1 0,0-1-22 0,1 0-17 15,3-3 8-15,1-2 3 0,0 1 14 0,12-2 10 16</inkml:trace>
  <inkml:trace contextRef="#ctx0" brushRef="#br0" timeOffset="144419.9897">30931 6359 3630 0,'-12'0'14'0,"-16"-12"-20"15,13 1 4-15,1 3-6 0,3-2 10 0,-1 1-12 0,7-2 37 0,-1-2-13 0,-3-4-5 0,7-1-9 0,0-1 29 0,2 10 10 0,0-4-33 0,11-18 11 0,-5 13-6 0,1 0 17 0,1 5 15 0,0 1-14 0,2-4-12 0,-2 3 17 0,8 0-3 0,-2 2-4 0,4 0-3 0,2 3-1 0,-1 3 5 0,2 0-24 0,2-1 25 0,0 2-15 0,-2 1 12 0,3 3-3 0,1-2-37 0,0 1 32 0,-1-2-4 16,-2 3-1-16,-13 0 31 0,5 0-4 0,0 0-1 0,2 0-3 0,13 9-66 0,-20-6-11 0,-1-2-9 0,-3 1-28 16,-1-1-49-16,0 1-35 0,-2-1-52 0,-2-1 20 15,0 0-231-15,0 0 32 0,4-1 30 16,-5-2-20-16,1 1 31 0,0 1 25 0,0-5 17 15,2 3-22-15</inkml:trace>
  <inkml:trace contextRef="#ctx0" brushRef="#br0" timeOffset="144858.3939">31452 5885 802 0,'4'-1'253'0,"-3"-3"-12"0,4 2-6 15,-2-1-40-15,0 0-10 0,0 2-14 16,2-1-35-16,-1 0-10 0,0 1-21 0,1-1 24 16,0 1-28-16,-1 1-20 0,2 0-4 0,0 0 3 15,0 0-31-15,-6 0 4 0,0 0 7 0,9 0 21 16,-2 0-48-16,12 16 3 0,-7-7-1 15,-3 0-4-15,-7 1 20 0,2 0-21 0,-2-2 19 16,-1 1 13-16,-1-9-41 0,0 13 7 16,-14 18-2-16,6-16-4 0,0 1-24 0,-1-3 13 15,1 1 16-15,-1-3-4 0,2-1-11 16,1-2-23-16,4-1 14 0,-1-3 6 0,1 0 3 16,1 0-2-16,0 0 2 0,1-4 5 0,0 0-13 15,0 0 6-15,11 11 13 0,-3-12-27 16,0 2 43-16,13-2-41 0,-9 1 41 0,5 0-12 15,4 0 2-15,1 0-8 0,0 0-1 16,22-10 42-16,-23 7 11 0,-1 0-10 0,0 0-4 16,-2-2 4-16,-5 5-9 0,-3-2-5 15,-1-1 1-15,-1 1-4 0,-2 1 16 0,-2-1-50 16,0 1-9-16,0 1 33 0,0-2 5 0,-1 2-1 16,0 0-38-16,-1-1-12 0,-2 1 0 0,0 0-114 15,0 0-40-15,0 0-101 0,4-9 22 16,-7 5-240-16,0-1 36 0,-3-8 33 0,0-1 18 15,2-5 38-15,1-1 18 0,2-2 42 16,1 7 14-16,0-6 9 0</inkml:trace>
  <inkml:trace contextRef="#ctx0" brushRef="#br0" timeOffset="145485.3752">32206 4741 575 0,'0'-5'277'0,"2"3"-23"16,-1 0 5-16,1-1-19 0,-1 0-47 0,1 0-29 15,-1 2-9-15,1-1-20 0,0 2 1 0,0-1-37 16,2 1 17-16,2 3-47 0,6 5 7 15,1 0 16-15,6 2-25 0,-6 3-4 16,2 4-9-16,0 1 4 0,1-1-10 0,-2 5-4 16,1 0-2-16,0 3-18 0,1 3 16 15,-2 2-4-15,11 16-1 0,-1 3-18 0,-3 2 27 16,0-2-29-16,-5 1 19 0,-1 1-5 0,1-3-7 16,-5 0-9-16,1 1 0 0,-3-2-6 0,0 1 13 15,-5 1 2-15,-1 2 13 0,0 0 3 16,-3-26-41-16,0 12 4 0,-17 51-7 0,7-37 33 15,0-10-28-15,-2-5 7 0,0-3-3 16,-3 1 2-16,-5 1 0 0,-1 0-4 16,-3-1-4-16,-1 0 28 0,-2-2 6 0,-1 1 12 15,-1-1-53-15,-1-3 9 0,0-1 27 0,1 0-21 16,-1-3-6-16,0 0 21 0,1-4-20 0,1 2 16 16,1-5 36-16,-3 0-44 0,1-4-10 15,3 0-8-15,-1 2 8 0,0-3 10 16,0-1-48-16,1-3-21 0,-2-2-57 0,2 0 10 15,-4-5-276-15,15-2-77 0,-5 0 39 0,-27-13 68 16,19 4 24-16,0 3 23 0,-2-7 0 16,-3-3 12-16,-3-4 9 0</inkml:trace>
  <inkml:trace contextRef="#ctx0" brushRef="#br0" timeOffset="146450.8457">29286 4963 293 0,'0'0'299'0,"-15"0"-65"16,15 0-2-16,0 0-30 0,0 0-24 0,0 0-3 16,0 0-24-16,0-13 6 0,0 13-14 0,0 0-24 15,0 0-11-15,0 0 17 0,0 0-27 16,0 0-1-16,0 0-32 0,0 0 16 15,0 0-23-15,0 0 7 0,0 0 4 0,0 0-21 16,0 0 16-16,0 0-9 0,0 0-36 16,6 9 28-16,0 4-2 0,-1 1-19 15,1 3 16-15,-1-3-2 0,-1 4-13 0,-2 1-3 0,2 0-9 16,-1-1-6-16,1 2 14 0,0 0-8 16,0 2 0-16,0-3 10 0,-1 0-12 15,1 0 9-15,0 0 6 0,-1 0-20 0,1-3 18 16,-1 1-14-16,3-3 25 0,-5-3-14 0,2-1-7 15,-1-2-3-15,-1-2 12 0,0-1-19 0,2-1 26 16,-3 1-17-16,0-1 18 0,1 0-6 16,-1-2-14-16,2 1 13 0,-2-3-22 0,0 0 15 15,0 0-2-15,0 0 3 0,0 6 8 16,0-6-31-16,0 0-29 0,0 0-26 0,0 7-20 16,0-7-86-16,0 0 17 0,-10 9-232 15,4-8-74-15,-1 0 45 0,0-1 33 0,-2 1 26 16,-8 2 3-16,1-2 6 0,-2 1 50 15</inkml:trace>
  <inkml:trace contextRef="#ctx0" brushRef="#br0" timeOffset="146816.802">29121 5564 565 0,'-4'3'254'0,"4"0"-43"0,0-1-9 0,1-1-36 0,2 2-16 16,3-3-4-16,-1 1-1 0,2 0-3 0,14-1-21 15,-10 0-28-15,9 0 13 0,2 0-31 16,2 0 7-16,2 0-7 0,2 0 5 0,0 0 14 16,1 0-24-16,-1 0-10 0,27-10 16 15,-27 9-36-15,-2-2 6 0,0 2 8 0,1-1 5 16,-5 0 10-16,1 0 1 0,3 1-29 15,-3-2 9-15,-10 2-16 0,4-3 30 16,1 4-17-16,-1-3-25 0,-5 1 40 0,-4 1-34 16,0 1 11-16,-3-1 0 0,1 0-28 0,-1 0 12 15,0 0-3-15,-3 1-24 0,1-2-24 16,0 2-37-16,-3 0-18 0,0 0-25 0,0 0 12 0,0 4-190 16,-4-2-115-16,-7 9 30 0,-1-7-42 15,-3-1 25-15,-2 3 44 0,0-1 61 0,-2 5-3 16</inkml:trace>
  <inkml:trace contextRef="#ctx0" brushRef="#br0" timeOffset="147486.1095">29379 5947 643 0,'-4'3'239'0,"0"0"-28"15,0-2-10-15,1 0-25 0,-2 1 5 0,3-2-10 16,-1 2-23-16,1-1-12 0,0-2 6 16,0 2-28-16,1-1 14 0,1-1-26 15,0 1-26-15,1-5-11 0,1 4 27 0,2-2-50 16,-1 0 39-16,0-1-16 0,1 3-6 16,1 0-15-16,0-1-22 0,-1-1-4 0,2 3 12 15,0-2-12-15,1 2 5 0,-3 0-6 0,-4 0 4 16,7 0-9-16,5 0 19 0,10 14 1 0,-12-5-16 15,1 1 4-15,-2-1-7 0,-2 0 3 16,-4 1 5-16,-1-2-22 0,-2 2 25 0,0-10-22 16,0 13 0-16,0 3 27 0,-16 17-15 15,5-16-24-15,0 0 7 0,-1-1 31 0,-3 1-28 16,-1-2-8-16,0 1-3 0,-4-3 26 16,4 3-18-16,-4-4-7 0,5 2 12 0,-4-1 27 15,6-2-27-15,1 0 10 0,2-2-14 16,0 3-1-16,2-7-6 0,3 3 0 0,1-4-3 15,0 2-4-15,1-4 16 0,-1 0 10 0,3 1 9 16,0-1-6-16,1-2 16 0,0 0-18 0,0 0-12 16,0 0 13-16,23 15-1 0,-12-17 25 0,2 4 1 15,-3-2-20-15,6 0-9 0,5 0 17 16,3 0-23-16,2 0 21 0,33-13 31 0,-33 11-44 16,3-1 46-16,0 1-37 0,1-2 8 0,-15 4-8 15,6 0-21-15,3 0 9 0,1 0 29 0,22-9-11 16,-23 7-2-16,-1 2-3 0,-2-2 2 15,-5 2-1-15,3-1 34 0,-5 0-8 0,-3 1-3 16,-2-1 12-16,-1 0-23 0,-8 1 18 16,0 0-29-16,7 0-2 0,-7 0 23 0,8 0-15 15,-8 0-6-15,6 0-8 0,-6 0-11 16,0 0 31-16,0 0-11 0,7 0 10 0,-7 0-15 16,0 0-22-16,0 0 1 0,0 0-12 0,11 1-37 15,-11-1-45-15,-2-1-52 0,-1-1-59 16,-1-1 20-16,0 2-313 0,0-2 17 0,-6-5 47 15,-2-1 31-15,-1 0 33 0,-1 1 32 16,-1-4 29-16,9 7 15 0,-8-8 6 0</inkml:trace>
  <inkml:trace contextRef="#ctx0" brushRef="#br0" timeOffset="154821.3196">21202 8881 661 0,'0'0'187'0,"0"0"1"16,0 0-16-16,0 0-8 15,0 0 7-15,0 0-24 0,0-13-19 0,0 13 6 0,0 0-29 16,0 0 13-16,0 0-8 0,0 0-13 15,22-21-13-15,-21 21-18 0,0-1-9 0,-1 1-5 16,0 0-15-16,-1 0 16 0,1-2 4 0,-1 2-17 16,1 0-12-16,0 2-6 0,0-1 27 0,3 2-27 15,-3 0-2-15,-3-1 13 0,2 1-13 16,0 1 18-16,1 0-1 0,-2 1-18 0,0 0 1 16,-5 12 7-16,1-2 2 0,2 1-17 0,-2-3 32 15,3 4-12-15,-3 0-9 0,2-2-14 16,-1 2 22-16,-1 0-2 0,1 1 3 0,0 0-30 15,0-3 11-15,-4 5-5 0,6-4 0 0,-4 1-8 16,4-1 24-16,-2 1-18 0,2-2 0 16,-4 1-6-16,3-4 1 0,1 4 9 0,1-6-17 15,-1 2 21-15,3-1 10 0,-3-3-18 16,2 0-6-16,-1-2 13 0,2-6-28 0,0 7 25 16,0 0 26-16,0 0-47 0,0 0 8 15,0-2-8-15,0-5 5 0,18 24 16 0,-15-15 7 16,3-3-19-16,7 1 3 0,-3-1 11 15,-1-2-10-15,-3-3-5 0,5 0 14 0,-11-1 4 16,9 0-8-16,4 0 0 0,3 0-10 0,0 0 13 16,17-11-12-16,-17 4 6 0,-5 2 23 15,5-2-4-15,0 0-37 0,-1-1 23 0,-1-2-9 16,0-1-12-16,-2 1 6 0,0 0 22 16,2 0-5-16,-2-6 7 0,0 1-10 0,1-1 33 15,-1-2-36-15,-1 2 34 0,1-2-35 0,2-3 16 16,-4 1-4-16,3 0-6 0,0-1-2 0,0-1-4 15,0 0 7-15,0 0 33 0,1 0-35 16,-1 1-17-16,1 2 28 0,-5 3 36 16,0 1-26-16,-2 1-3 0,2 1 24 0,-4 5-5 15,-2-1-4-15,0 3-7 0,-1 0-16 0,-1 2-4 16,1 2-1-16,-2 0 0 0,1 0 44 0,0-1-37 16,-1 1-6-16,2 0-1 0,-2 0-2 15,0 2 20-15,-2 0 15 0,0 2-27 0,-2 2 9 16,-5 6-17-16,-3 1-6 0,3 3 2 15,-2 1 0-15,-2 2 26 0,1 2-3 0,1 0-4 16,0 1-29-16,0-1-1 0,0 1 5 0,3 1-5 16,2 0-1-16,-1-1 1 0,1 0 1 0,1-3 15 15,0 1 11-15,5 1 0 0,0-10-3 16,0 1-1-16,0 2-35 0,16 18 16 0,-9-18 1 16,0 1-2-16,0-3 5 0,3 0-17 15,-1-1-3-15,-1-2 5 0,1 0 0 0,1 1 2 16,-1-3-2-16,1-4 0 0,-4 2-27 0,0-2 5 15,-2 1 37-15,0-1 15 0,0 0-3 0,2 0-35 16,-1 0 2-16,-2 0 3 0,0-1 1 16,1 1 1-16,-3 0 1 0,2-1-20 0,-3 0 3 15,0 0 4-15,0 0-3 0,0 0-53 16,0 0-15-16,0 0-7 0,0 0-43 0,12-1-40 16,-11-1-28-16,-1 1 19 0,-1 1-234 15,0 1-22-15,-2-1 31 0,2 0 26 16,-1 2 60-16,2 0 0 0,-2 1 21 0,3-1-8 15</inkml:trace>
  <inkml:trace contextRef="#ctx0" brushRef="#br0" timeOffset="155213.9822">22015 9538 331 0,'3'0'271'0,"0"0"-44"16,0 0-30-16,-1 1-35 0,0 0-29 15,0 2 31-15,-2-2-31 0,2 2 5 0,2-1-8 16,-3 0-12-16,0 3-13 0,0-1-26 16,-1 1 12-16,1-2-12 0,0 3-4 15,-1 1-13-15,-1-1-6 0,1-6-5 0,0 6-5 16,0 6 10-16,-11 15-1 0,4-10-12 0,3-2 16 15,-5 0-12-15,-2 1 12 0,1-1-13 16,2 3 5-16,-4-3-16 0,1-1 8 0,1 1-4 16,-1-1-31-16,0-1 14 0,2-2-11 0,-1-5-2 15,3 2 23-15,1-3-18 0,2-2 7 0,0 3-2 16,2-1-7-16,-2-4 12 0,2 2 6 16,2-1-41-16,-1-1-10 0,0 0-25 0,-1-1-23 15,-1 0-49-15,3 0 9 0,0 0-176 16,0 0-102-16,-6-8 10 0,7 2 16 0,0 0 27 15,5-12 28-15,-1-2-19 0,6-5-3 16</inkml:trace>
  <inkml:trace contextRef="#ctx0" brushRef="#br0" timeOffset="156079.6175">23465 9051 307 0,'4'0'324'0,"1"0"-73"0,-1 0-24 0,2-1-18 0,-2 2 2 16,0-1-22-16,-1 0-11 0,1 2-14 15,-1-1-35-15,1 3 29 0,0 1-43 16,5 6-1-16,-5-4 4 0,2 0 10 0,-2 4-33 16,0 2 1-16,-3-1-24 0,0-1 47 0,0-2-53 15,-1 3 19-15,0-2 6 0,0-10-35 0,0 12 29 16,0 3-28-16,-13 14-25 0,9-12 13 15,-3-3 7-15,3-4 14 0,-2 2-42 0,-1-5 33 16,-2 5-25-16,0 1-41 0,0-2 25 16,0-5 6-16,2-2 3 0,-1 0-2 0,1-1-17 15,0-1-15-15,0-1 24 0,-1 1 0 16,3-2-12-16,5 0-18 0,-7 0 16 0,0 0 5 16,-6 0-5-16,-9-14 7 0,9 6 16 15,2 1-3-15,-3-3 30 0,7-1-15 0,1-3-3 16,2 0 5-16,0-2 28 0,4-1-21 0,0 8-32 15,0-4 16-15,0-2-17 0,0-2 28 16,14-15-22-16,-10 17 15 0,-2-1 8 16,4 3-14-16,0 2-11 0,-1 2 7 0,-1 1 12 15,1 4-8-15,5-7-8 0,1 2-16 16,4 0-1-16,4 0 14 0,-1 5 5 0,2-3-11 16,1 1 22-16,3-1-20 0,-1 2-15 15,3 1 4-15,3-2 37 0,1 3-25 0,1 1-20 16,0 2 20-16,-1-1-7 0,2-1 1 0,-3 2 17 15,0-1-5-15,-2 0-2 0,-1 1-29 0,-1-1 7 16,-3 1-3-16,-12 0 25 0,3 0-15 16,-1 0-24-16,-2 0 15 0,0 0 15 0,-3 0-3 15,1 0 14-15,-8 0 0 0,7 0 20 0,-7 0-32 16,8 0 26-16,-8 0-1 0,6 0-19 16,-6 0 18-16,0 0 1 0,8 0-7 0,-8 0 3 15,0 0-25-15,7 0 20 0,-7 0-6 0,0 0 15 16,0 0-16-16,0 0 5 0,7 0-21 15,-7 0 10-15,0 0 0 0,0 0 3 0,0 0-14 16,6 0 3-16,-6 0-3 0,0 0 8 0,0 0-4 16,0 0 12-16,0 0-15 0,8 0 8 0,-8 0-10 15,0 0 9-15,0 0-13 0,6 8-25 16,-6-9-44-16,0 2 6 0,0-3-95 0,-1 2-75 16,-1-3 22-16,-1 3-324 0,-2 0 26 15,1 0 62-15,-1-4 34 0,-8 0 28 16,-1 4 10-16,4 0 40 0,-3 0 24 0,0 0-30 15,-4 0 9-15</inkml:trace>
  <inkml:trace contextRef="#ctx0" brushRef="#br0" timeOffset="158767.001">26814 9893 496 0,'0'0'243'0,"0"0"-25"0,13-13-43 15,-13 13 1-15,0 0 6 0,16-23-44 0,-14 20-16 16,-1 0 22-16,-1 1-27 0,2-1 7 16,-2 1-13-16,0 1-27 0,-2-1-12 0,4 1 0 15,-2 0-23-15,-2 0 10 0,4 1 12 16,-4 2-17-16,1-2-21 0,-1 3 26 0,2 1-33 15,-2-1 5-15,-1 1 2 0,1 0 11 16,0 3-18-16,-5 4 2 0,3 6-15 16,-3-3 5-16,1 3 13 0,-2-1-12 15,2 1-5-15,3 0 4 0,-5-3 18 0,0 4-26 0,2-2 21 16,-1 1-25-16,1-1-6 0,3 0 15 16,-1 1-11-16,2 1 4 0,2 1 14 0,0-5-9 15,0-4-9-15,0 1-9 0,0 4 5 0,0 0 11 16,15 16-24-16,-8-15 24 0,-1 0-2 0,0-3 12 15,2-3-30-15,-3 1 2 0,6-1 1 16,-2 2 23-16,-2-4-23 0,1-3 14 0,2-2-14 16,3 4 8-16,-4-6-6 0,3 0 24 0,3 5-25 15,-15-6 23-15,12 0-23 0,16-11 7 0,-14 4 6 16,1-3 5-16,2-1-19 0,-2 0 23 16,3-4 6-16,-5-3-31 0,1-2 6 0,-3-2 17 15,3 0-18-15,-1 0 19 0,-4 0 5 16,1-3 2-16,0 2 10 0,3 1-11 0,-3 0 38 15,-1 3 27-15,-3 0-30 0,2 1 13 0,-1 2 1 16,-5 0-10-16,2 5-5 0,0-3-7 16,1 4-5-16,-5 2 32 0,2 1-29 0,-2 2 14 15,0 1 11-15,2 0-7 0,-2 2-13 16,2-1 6-16,-2 1-12 0,0-1-5 0,0 3 0 16,-2 1-36-16,2 1 27 0,-2 3 1 15,0-1-6-15,-5 12-13 0,1 1 8 0,-1 0-11 16,2 3 10-16,-2 1-27 0,3-2 21 0,-3 5-19 15,1-1 24-15,4 1-35 0,-4 0 38 0,2 1-41 16,2 0 41-16,-1 2-18 0,1-2-3 16,2 2 6-16,-2-4 3 0,2-10-17 0,0 4-9 15,0 3 34-15,11 21-45 0,-5-21 40 0,0-2-19 16,1-3 19-16,1 0-3 0,2-2-28 0,-1-1 10 16,-1-2-2-16,3 2 18 0,-1-4 2 15,-2 0-23-15,-1-5 8 0,-1 2 2 0,0-3-13 16,-2 1-4-16,1-2 1 0,-1 1 3 0,2 1 1 15,-4-2-64-15,1-1 21 0,2 2-63 0,-3-2-19 16,-2 0-45-16,0 0-64 0,0 0 22 16,0 0-245-16,7 0 47 0,4-13-14 0,1 1 29 15,-4-1 26-15,3-1 60 0,3-1-17 16,2-1 9-16</inkml:trace>
  <inkml:trace contextRef="#ctx0" brushRef="#br0" timeOffset="159069.7553">27596 10184 242 0,'2'-3'318'0,"2"-2"-52"0,0 3-28 16,12-7-7-16,-2 1-36 0,2 2 16 0,1-1-31 15,3 0-14-15,5 2-30 0,-2-1 17 16,1 2-54-16,-1 0-7 0,1-1 1 0,-1 4 6 16,-3-2-28-16,-6 1 4 0,3-2-17 15,-4 2 16-15,-5 0-29 0,0 2-31 0,-3-2-35 16,-2 1-25-16,-3 1-41 0,0 0-26 16,0 0 9-16,0 0-176 0,0 0-114 15,-12-14 26-15,8 13-17 0,-1-4 19 16,-8-3 34-16,6 3 26 0</inkml:trace>
  <inkml:trace contextRef="#ctx0" brushRef="#br0" timeOffset="159361.0782">27836 10033 343 0,'-3'-1'285'0,"0"-2"-17"0,0 2-14 0,0-1-14 15,1 0-33-15,0 2 4 0,1-2-24 0,-1 1-42 16,0-1-12-16,2 2-10 0,-2 0-2 0,2 1-29 16,0 1 22-16,0 0 1 0,0 2 14 15,2 0-21-15,-1 2-5 0,0 0-9 0,-1 0-10 16,7 10-14-16,-7-2 8 0,3 5-30 15,0-3 20-15,0 1-6 0,-2 2-7 0,1 4 7 16,-2-15 7-16,0 7-37 0,0 0 18 0,0 1-7 16,0 2-23-16,0 0-3 0,0 2-1 15,0-1 6-15,-7-3-12 0,-5 14 7 0,8-18 7 16,2-2-5-16,0-3-31 0,0-2 25 0,-1 3 13 16,2-2-3-1,-2 0-13-15,1-1-40 0,2 0-19 16,-2 0-13-16,0-2-43 0,0 0-37 0,0 1-38 0,0-2 15 0,0-1-255 15,0 0-16-15,0-1 31 0,4 0 39 0,-2-4 0 16,4-2 72-16,2-9 18 0,4-2 17 16</inkml:trace>
  <inkml:trace contextRef="#ctx0" brushRef="#br0" timeOffset="159989.6758">28443 10018 743 0,'4'-2'315'0,"1"2"-46"0,-1-1-60 0,-2 1-3 0,3 1-41 16,-1 1 5-16,-1 1-20 0,1 0-11 16,1-1 1-16,3 9-17 0,0-2 10 0,1 2-51 15,-1 1 7-15,-3 0-8 0,-2-4 13 16,-3 2-8-16,2-2-22 0,-1 13 29 0,-1-12-29 15,0 1-4-15,0 1-20 0,0 3 5 16,0 1-4-16,0-3 7 0,-18 15-17 0,13-13-21 16,-2-1 20-16,-1-3 9 0,3-1 16 0,-1-1-42 15,-1-3-5-15,0-2 16 0,-3 6-2 16,-5-2 0-16,8-5 2 0,-1-1-13 0,8-1-1 16,-9 0 8-16,1 0-27 0,-3 0 4 15,-17-11 34-15,17 3-33 0,-2-1 8 0,1-2 34 16,0-1-57-16,5 1 8 0,1-2 19 0,1 2 1 15,3 2-4-15,0-2 27 0,2 4-41 0,0 7 11 16,0-12-18-16,0-2 12 0,13-13 4 16,-1 12 0-16,-3 4-2 0,0 0 14 15,4 0-5-15,0 0 29 0,0 3-32 0,4-1-7 16,1 3 12-16,2-2-7 0,0 0 2 16,0 0 18-16,1 2 14 0,7-1-45 0,-4 2 34 15,5-1-7-15,-1 1 3 0,2 0-28 0,-1 1 15 16,2 0 16-16,-5 2-2 0,-1-2-13 0,-2 1 10 15,-4 1-1-15,2 2-3 0,-6-1-1 16,-4 0 23-16,-2 1-4 0,0 0-23 0,-9 0 5 16,7 0-2-16,-7 0 0 0,8 0-6 0,-8 0 1 15,9 0 23-15,-3 0-24 0,-6 0-4 0,7 0 2 16,-7 0 1-16,6 0-17 0,-6 0 2 16,0 0 17-16,7 0 14 0,-7 0-10 0,0 0-17 15,7 0-1-15,-7 0-56 0,0 0-14 0,0 0-5 16,0 0-77-16,8 1-25 0,-8-1 15 15,-2-2-299-15,-3-1-4 0,0 2 54 0,-10-5 20 16,-4 1 26-16,-2-1 24 0,-2 4 18 16,-4-3 13-16,-6 1 3 0</inkml:trace>
  <inkml:trace contextRef="#ctx0" brushRef="#br0" timeOffset="161094.3335">23148 10070 416 0,'1'-3'318'0,"-1"-1"-39"0,1 2-34 0,-1-2-15 16,1 3-24-16,-1-1 2 0,1-1 2 0,-1 1-64 15,1 0-14-15,-1 1-5 0,0-1-20 16,0 1 4-16,1 1-23 0,0 0-2 0,-2 0-19 15,2 2-2-15,-3 0 24 0,1 2-22 16,-1 1-10-16,0 1 1 0,-1 10-26 0,-4 1 17 16,3 0 24-16,-3 0-58 0,1 3 17 15,1-1-7-15,-1-3 7 0,0 4-17 0,1 2 14 16,1 1-23-16,-3-7 8 0,5 4-3 0,2-9-1 16,0 5 9-16,0 1-10 0,0 1-2 15,12 19 6-15,-5-24-7 0,0 3 5 0,2-3 29 16,0-1-39-16,1-1 10 0,2-2-9 0,2-2-21 15,3 0 17-15,0-4 15 0,1 0-18 0,0-2-1 16,2 1 8-16,-10-2-14 0,5 0 13 16,1 0-20-16,22-13 26 0,-19 7-22 0,-1-2 26 15,-1-2-32-15,2 2 27 0,-1-9-19 16,-1-2 4-16,-2 0-10 0,-2-1 4 16,0-3 23-16,-2 1-14 0,0 2 24 0,-4-4 1 15,2 1 13-15,1 3-3 0,-5 0-13 0,0 2 19 16,-3 1 20-16,1 0-7 0,-2 3-4 15,0 4-6-15,0 1-2 0,-1 1 37 0,1 1-4 16,0 2-22-16,-1 0 3 0,0 5-22 16,0 0 27-16,0 0 4 0,0-7-44 0,0 7 20 15,0 0-1-15,0 0-24 0,-2-7-8 0,2 10 36 16,-2 2-15-16,2 2-3 0,-6 11-11 16,0 3 34-16,3-2-53 0,-3 5 0 0,2-2 1 15,-2 0 38-15,-1 6-16 0,1-4 3 16,0-2 2-16,1 2 1 0,0 1-21 0,3-3 28 15,-2 0-38-15,1-2 39 0,1 3-25 0,1-5 7 16,-1-1-35-16,1-3 26 0,1-2-10 16,0-2 14-16,0-1-10 0,0 0 27 0,0-2-8 15,-1-1-33-15,1-6 27 0,0 0 5 16,0 8-29-16,0-8 18 0,0 8-3 0,0-1 2 16,0-7-51-16,0 7-38 0,0-7-31 0,0 6-11 15,0-6-69-15,0 0-48 0,0 0 21 0,0 0-243 16,2 8 22-16,0-10 14 0,0-2 51 15,-1 2 24-15,2-4 3 0,7-6 53 0,0 3 12 16</inkml:trace>
  <inkml:trace contextRef="#ctx0" brushRef="#br0" timeOffset="161383.6897">23740 10459 561 0,'11'2'282'0,"-3"-4"-46"0,3 0-27 16,-1 2 14-16,-3-3-42 0,11-1 24 15,-9 4-49-15,7 0 2 0,0 0-20 0,1 0 28 16,0 0-40-16,-1 0-28 0,12-10 5 0,-17 8 20 16,-2 1-35-16,-1 1 25 0,-2-1-29 15,0-1-30-15,-1 1-1 0,0 1 11 0,0 0-19 16,-2 0 3-16,0-1-22 0,1 1-35 15,-2 0-18-15,0 0-27 0,-1 0-32 16,-2 0-27-16,1 0 12 0,-1 0-185 0,-2-1-109 16,2 1 0-16,1-1 32 0,-1 0 24 0,0 0-7 15,2 1 15-15,-1-2-36 0</inkml:trace>
  <inkml:trace contextRef="#ctx0" brushRef="#br0" timeOffset="161893.6821">24194 10333 293 0,'4'-1'353'0,"-1"1"-64"16,-1-1-26-16,1 1-58 0,0 0-21 15,1-1-16-15,0 2 4 0,-1 0-19 16,1 3-12-16,-1-2-20 0,0 3-19 0,0 1 18 16,2 7-18-16,-1-3-6 0,-2 1-4 0,4 5-16 15,-2-3-22-15,-3-1 12 0,1-3-2 16,-2 1 11-16,0-10-30 0,0 8 11 15,0 5 16-15,0 1-29 0,0-3-17 0,-18 13-9 16,12-13 17-16,1-4-8 0,-4 5-13 0,-1-5-2 16,-3 1-15-16,-2 0 32 0,4-3-27 0,2-1-2 15,-1-3 12-15,2 1-7 0,2-1 25 16,0 0-29-16,6-1 9 0,0 0 13 0,-9 0-15 16,3 0 8-16,6 0 2 0,-18-10-5 15,16 5-26-15,0-1 45 0,2-2-25 0,3-10-5 16,-3 10 9-16,11-18-5 0,-5 9 18 0,0 1 8 15,1 3 0-15,2-4-6 0,0 5-25 0,1 0 33 16,1 3-6-16,1-3-13 0,0 4 28 16,1 3 9-16,0-2-32 0,4 1 6 0,-6 0-30 15,5 2 0-15,1-4 44 0,-4 5-29 16,6 1 28-16,1-2-11 0,-2-1-28 0,3 1-6 16,-5 3 2-16,1-2 20 0,0 0-15 15,-6 1 7-15,2 0-2 0,-4-1 37 0,2 3-4 16,-3-1-5-16,-4 0-3 0,2 1-31 0,-2 0-33 15,0-1-22-15,-1 1-10 0,-2-3-25 0,0 1-30 16,-1 2-35-16,0 0-46 0,0 0 19 16,-19-14 17-16,4 8-317 0,-4-3 30 0,-2 1 81 15,-5-3 23-15,-1 3 26 0,-2 0 21 16,-3-2 11-16,-8 2 11 0</inkml:trace>
  <inkml:trace contextRef="#ctx0" brushRef="#br0" timeOffset="162684.4236">22992 9868 254 0,'0'-3'272'15,"1"0"-30"-15,0-1-22 0,1 3-11 0,-2-2-28 16,2 0-16-16,-2 2-9 0,2 0-6 0,-1-1-1 15,0 1-6-15,-1-2-30 0,-1 0-7 0,1 3 3 16,-1-1-20-16,0 0 0 0,-2 0-8 16,-1 1-14-16,-2 2-12 15,0-1 12-15,-8 3-11 0,0 1-1 0,-1-3-27 0,0 4 4 0,-2-1 3 16,0 1-1-16,3-6-10 0,-4 3-13 16,0 1 1-16,8 0 3 0,0-3-2 15,2 0 14-15,-1-1 13 0,3 1-18 0,1 0-5 16,2 0 1-16,0-1 43 0,0 1-20 0,0 0-30 15,-1 0 21-15,1-1-21 0,2 0 4 16,-1 1 10-16,0-1 4 0,1 2 2 0,-1 0-7 16,1 0 20-16,1 1-28 0,0-3-1 0,0 0-21 15,0 9 20-15,0-2 2 0,0 6-6 0,0 4-2 16,0 1-7-16,0 2 14 0,0 0-9 0,0 5 12 16,0 0 4-16,0 5 11 0,-4 27-4 15,-1-26-19-15,1-1 14 0,0 0-22 16,-2-1 31-16,0 3-13 0,1 0-15 0,-1-3 21 15,0 1-19-15,-2-2 31 0,3 1-32 0,-3 0 16 16,2-2 11-16,-3-2-3 0,7 6-4 16,-4-2-10-16,1-1-35 0,0 1 22 0,1-3 11 15,0 0 4-15,-1-1-4 0,2-3-3 0,2 0 0 16,0 2-15-16,-1-4 1 0,1 1 0 16,1-2 21-16,0 1-18 0,0-12-18 15,0 4 1-15,0 1 3 0,0 0 35 0,13 11-1 16,-11-15-2-16,1 0 1 0,-1-3-2 15,4 8 20-15,0-5-19 0,-1-1-2 0,3-3-16 16,6 4-10-16,-5-5 1 0,1 1 2 0,5 2 8 16,0-5 12-16,-5 0-27 0,1-2-35 0,6 0-35 15,6 0-6-15,2 0-57 0,32-15-42 16,-21 6 16-16,5 0-298 0,5-7 46 0,4-4 16 16,10-1 37-16,2-2 35 0,4-5-1 0,7-2 20 15,8-4 4-15,9 1-3 0</inkml:trace>
  <inkml:trace contextRef="#ctx0" brushRef="#br0" timeOffset="163745.2181">28580 9506 442 0,'3'-1'260'0,"-1"0"-28"16,1 2-16-16,-3-1-22 0,4 0-16 0,-3 1-9 15,2-2-2-15,0 1-34 0,0 0-3 16,2 1-24-16,2-1-14 0,0 0-17 0,3 0 18 15,6 0-14-15,4 0-28 0,4 0 9 16,-2 0 10-16,1 0-19 0,0 0-15 0,5 0 4 16,0 0 32-16,0 0-16 0,-2 0-12 0,1 0-7 15,0 0-3-15,-2 0-2 0,0 0 1 16,-1 0 2-16,-4 0 26 0,0 0 12 0,-4 0-31 16,-3 0 22-16,-3 0-23 0,-2 0 28 0,-8 0-8 15,9 0 1-15,-2 0-26 0,-7 0 2 0,6 0-4 16,-6 0 28-16,7 0-44 0,-7 0 24 15,7 0-12-15,-7 0-1 0,7 0 8 16,4 13-7-16,-8-8-11 0,5 11-2 0,0 1 0 16,-3 1-32-16,0 1 19 0,-1 2-13 0,-2 2 1 15,2 0 0-15,-4-10 24 0,0 6-22 0,0 3 12 16,0 3 1-16,0 1-2 0,0 1 1 16,11 31-2-16,-11-27 1 0,0 0 42 0,3 0-5 15,-3 1-38-15,0 2-13 0,0 2 20 0,1-3-3 16,-1-17 0-16,0 7-1 0,0 8 14 15,0-4-1-15,0 4-3 0,0 0-2 0,-11 34-1 16,9-36-30-16,-1 4 31 0,0-2-4 16,1 1-20-16,-3-3 19 0,1-4-1 0,3 2 0 15,-1-2 3-15,0 1-2 0,-2-4-1 0,0 3 4 16,0-4 14-16,-1 6 6 0,-1-2-19 16,-1-2-2-16,-2-2-26 0,0-1 2 0,-1-2 30 15,-2 1-2-15,-4-1-2 0,-2-3 14 16,0 2-2-16,-4-4-17 0,2 0 11 15,-3-1 1-15,0-1 6 0,-1-1-22 16,-2 0 40-16,3-1-37 0,1-1 33 0,-1-1-37 16,2 0 26-16,6-1-21 0,-1-2 11 0,5-1-23 15,2 0 11-15,2 0 23 0,1-2-28 0,0 1 10 16,5-2-11-16,-2 2 0 0,-1-1 33 0,1 0-26 16,1 1-30-16,0-2 15 0,-2 1-13 15,4 0 24-15,0-1 14 0,0 0-4 16,0 0-75-16,0 0-70 0,0 0-30 0,-15-12-26 15,13 6 17-15,-9-7-178 0,-3 0-146 0,1 1 41 16,0-1 34-16,-4 2 28 0,0-2 27 16,-2 1 23-16,-4 2 63 0,0 1 13 0,-2 0-100 15</inkml:trace>
  <inkml:trace contextRef="#ctx0" brushRef="#br0" timeOffset="164486.8541">25475 10787 257 0,'2'-2'331'0,"0"2"-61"0,0 0-41 0,-2 1-35 0,3-2 4 15,-1 1-29-15,-4 0-9 0,5 1-34 0,-1-1-13 16,-2 1 3-16,0 1-12 0,2-1-3 0,0 1-32 16,-2 0 2-16,1 1 12 0,-1 0-10 15,0 0-10-15,0 1 16 0,0 1-19 16,-1 0 16-16,-1 0 8 0,2 1-26 0,-8 10 20 15,0-3 13-15,-1 4-16 32,-2-2-8-32,-3-3-12 0,2 2 27 0,-3-1-26 15,2 0 19-15,-1 0-25 0,-1-2-3 0,1 3-7 0,1 0-5 0,2-6 15 16,-1 0-5-16,1-3-9 0,3-1-33 0,2 0 29 0,0 0-4 0,1-2-2 16,1 1-4-16,0-2 27 0,2 2-7 0,-1-1-31 15,-2 0-23-15,3-1-19 0,-1 2-35 16,1-3-43-16,-2 0-55 0,0 0 16 0,4 0-229 15,0 0-80-15,-19-17 16 0,12 6 62 0,-3-3 5 16,2-3 23-16,-1 1 24 0,1-1 16 16,-1-2 26-16</inkml:trace>
  <inkml:trace contextRef="#ctx0" brushRef="#br0" timeOffset="165472.7057">19630 10251 357 0,'-4'-2'277'0,"3"-1"-42"15,-1 0 21-15,1 0-42 0,0 1-24 16,-1 1 5-16,2-2-39 0,0 1-11 0,-3 0-22 16,3-2-12-16,-2 4 11 0,1 0-32 15,-1-1 8-15,-1 1-9 0,1 3-21 0,-1 0 12 16,-2 0 3-16,-4 9-7 0,-1-1-17 15,1 3-2-15,-4-1-14 0,4 3 20 0,-1-1-10 16,0 2 12-16,1 0-11 0,1-1-15 16,-2 2 44-16,2 0-18 0,-2-3-34 0,0 3 44 15,0 2-42-15,-1-5 15 0,-1 5-12 0,3-2-8 16,0 3 4-16,-1 0 3 0,3 0 17 0,3-2-4 16,-2 1-35-16,2 1 8 0,-1 0 15 15,4-1-41-15,1 2 15 0,0-12 7 0,0 5 18 16,0 3-40-16,15 18 3 0,-8-17 15 15,2-4-32-15,-4-1 48 0,5-2-10 0,0-1-9 16,-4-3 2-16,8 3-17 0,-2-4-20 0,-2-2 36 16,-1-1-25-16,1-4-7 0,-1 1 20 15,0 0-1-15,-2-1-8 0,1 0 47 16,16-11-47-16,-9 6 22 0,-2-5-7 0,0-1-3 16,1 0 3-16,-1 0-19 0,-1-3 39 0,-2 1-26 15,0-1 32-15,-2 2-3 0,-1-5 32 16,-3 6-1-16,-2 3 15 0,1 1-29 0,-3 0 24 15,0 1-19-15,0 6 11 0,0 0-29 16,0-9 10-16,0 9-6 0,0-8-11 0,-18-9-19 16,8 11 32-16,-3-3-11 0,-4 4-11 0,1 0-6 15,2 3 14-15,1 2-13 0,1 0 28 0,0 0-43 16,0 0-2-16,1 0 0 0,1 0-59 16,-2 0 2-16,-18 14-15 0,14-9-6 0,7-3-59 15,0 1-27-15,-1-2-21 0,4 1-46 0,1 0 20 16,-1 0-202-16,6-2-22 0,0 0 16 15,0 0 19-15,-6-2 67 0,7 0 4 0,3 2 10 16,1-2 12-16,0 0 2 0</inkml:trace>
  <inkml:trace contextRef="#ctx0" brushRef="#br0" timeOffset="166124.435">20044 10416 340 0,'8'-7'349'0,"-1"2"-36"0,2 4-44 0,-5-3-2 16,-1 2-39-16,-1-1-21 0,0 3-39 15,0-1-20-15,-2-1-3 0,1 2-30 0,-1 1 8 16,-1 0-31-16,-2 1-8 0,-1 0-10 16,-8 6 23-16,2 1-25 0,-4-1-16 0,-1 3-20 15,0-1 6-15,0 1 6 0,2-2-11 16,-5 0-8-16,4 0 8 0,0 0-18 0,3 1-3 0,4-2 13 15,-1-1-1-15,-1 2-17 0,4-1 8 16,3-2-20-16,-2 0 28 0,4-1-7 0,-2 0-2 16,2-5-26-16,0 0 20 0,0 7-6 0,16 10 12 15,-5-8 2-15,0 0-12 0,1 1 0 16,-1-5-3-16,3 4 7 0,2 0-10 0,0 0 28 16,-2 2-23-16,-5 0 19 0,4 0-21 15,-3 0 12-15,-3 1-15 0,-2-3-2 0,0 0 0 16,-2-2 27-16,-2 2-2 0,-1 0-6 0,0-2-39 15,-10 17 21-15,0-9-4 0,-5-1 6 16,2-1 2-16,-4 1-7 0,1-4 13 16,1 2-40-16,-2-3 29 0,-4-2-7 0,4 0 30 15,3-2-3-15,1-3-15 0,2 1-19 0,3-1 14 16,1-1-13-16,7-1 13 0,0 0 5 0,-8 0-11 16,1-13-7-16,7 6 14 0,5-9-6 15,1-4 3-15,4-3 12 0,1 0-2 0,3 2 4 16,-1 2-2-16,4-1 12 0,-3-1 19 0,1 2-23 15,-2-3 32-15,3 3-4 0,-5 2 30 0,0 0-26 16,-1 0-10-16,-3 3 5 0,0-1 23 16,-3 3-12-16,-3 3 11 0,1 1-5 0,-2 0-9 15,0 1-9-15,0 7-2 0,0-8-17 0,0 8 4 16,0-11 25-16,-14-10-33 0,10 14 7 16,-1 1-1-16,0-1 6 0,-3-4-23 0,-1 5-5 15,3 1 2-15,-2 1-3 0,2 1 1 0,1 1-98 16,0 0 12-16,1 1-57 0,-1 0-15 15,1 0-21-15,1 1-27 0,1-1-31 0,1-1 21 16,1 1-200-16,0 1-49 0,0 0 56 16,0 0 15-16,12-2 27 0,-6 1 62 15,1 1-38-15,13-5 42 0</inkml:trace>
  <inkml:trace contextRef="#ctx0" brushRef="#br0" timeOffset="166540.8934">20912 10253 599 0,'3'-2'302'0,"1"2"-23"0,-2 0-41 0,2 0-17 16,-1-1-1-16,1 0-39 0,-1 1-47 0,-2 1-7 15,1-1-16-15,-1 3-2 0,-2 0-11 0,1 1 3 16,0 3-13-16,-1 0-1 0,-3 7 1 15,-7 2-22-15,4 2-8 0,-3 0 28 0,2-1 17 16,-3 0-44-16,0 1-6 0,-2-1 0 16,4 0 1-16,-2 3 7 0,-4-3 3 15,3 2-43-15,-2-1 44 0,-1 1-7 0,1-1-6 16,2 0-10-16,-1 1-16 0,0-2 9 0,2 0-28 16,-2 1 26-16,3 0 6 0,-1-4-17 0,1 2-6 15,0-3-11-15,1 0 5 0,1 0-17 16,2-2 10-16,1-3 17 0,1-2 1 0,-1 0-5 15,2-1-35-15,1 2 3 0,0-4 26 0,-1 0 3 16,-1 0-48-16,3 1-4 0,-1-1-14 0,-1-1-16 16,0-1-28-16,1-1-28 0,-2 0-20 15,4 0-28-15,0 0 15 0,0 0-146 0,-14-10-59 16,4-2-53-16,4-1 28 0,-2-3 26 16,2-4 40-16,5 3-2 0,-3-2 46 0</inkml:trace>
  <inkml:trace contextRef="#ctx0" brushRef="#br0" timeOffset="166904.5991">20567 10413 307 0,'-1'-6'354'0,"1"3"-66"0,0-1-10 15,-1 1-33-15,-1 0-32 0,3 1-7 16,-1-1-34-16,-1 3-37 0,1-2-3 16,-1 2 7-16,-2 2-34 0,-9 8-6 0,4 0-28 15,-6 1 4-15,5 0-16 0,1-2 6 0,-3 2-16 16,0 0-10-16,1-2 7 0,6 0 2 15,4-2 5-15,-2-3-36 0,1 1-8 0,0-2 0 16,1 1-9-16,0-4 23 0,0 0 9 0,0 0-19 16,14 4-22-16,-8-4 13 0,0-1 17 15,2 0 1-15,7-3 8 0,2-1-26 16,-2 0 7-16,1 1 37 0,-4-3 5 0,-3 3-43 16,-1-1 12-16,2-5 29 0,-4 6-17 0,-1 1 27 15,0 0-15-15,-1-1-2 0,-1 1 14 0,0 1-49 16,-2-2 3-16,1 2-12 0,-1 0 20 15,-1 0 10-15,0 0 13 0,0 2-17 0,0 0-43 16,0 0-1-16,0 0-20 0,0 0-34 16,0 0-15-16,-10-12-38 0,8 12 13 0,1 0-129 15,-3 0-86-15,3 1-93 0,0 1 29 16,0 1 26-16,0-2 42 0,2 2 37 0,0-2-22 16,1 2 20-16</inkml:trace>
  <inkml:trace contextRef="#ctx0" brushRef="#br0" timeOffset="167290.4248">20948 10557 556 0,'3'2'254'0,"0"1"-41"0,-1 0-30 0,1 0-29 16,0 0-3-16,-2 1-21 0,-1 0-10 0,2 0-18 15,-3 1-7-15,2 0-17 0,1-1-20 0,-2 2-17 16,0-6 1-16,0 0-16 0,0 5-6 15,0-5 2-15,0 7-5 0,11 3-6 16,-8-7 3-16,3-3 19 0,0 1-18 0,-1-1 1 16,-1 0 23-16,2-1 6 0,-2-1-3 15,1 1 4-15,8-6 7 0,-1 0 28 16,-5 0-1-16,-1 2 4 0,5-4 10 0,-6 1 32 16,-4 1-40-16,1 1 40 0,-1 1-51 0,-1 0-4 15,2 2-16-15,-2 3 16 0,0 0-11 0,0-7 29 16,-11-4-56-16,9 8 15 0,-3-1-13 0,-9-3-13 15,1 1 14 1,-1 1-12-16,3 0 17 0,1 4-20 16,0-2 6-16,3 2-19 0,1 1-6 0,0-2-41 15,2 1-23-15,-1 0-62 0,-2 1-59 0,2-2 18 16,0 2-282-16,0-1 33 0,1 0 22 0,-3 1 45 16,3-2 5-16,1 1 51 0,-1-2-4 0,0 1 18 0</inkml:trace>
  <inkml:trace contextRef="#ctx0" brushRef="#br0" timeOffset="172312.5445">12695 10493 493 0,'0'0'138'0,"0"0"6"0,0 0-36 0,-13 0 14 62,13 0-59-62,0 0 37 16,0 0-32-16,0 0 16 0,0 0-14 0,0 0-12 0,0 0 5 0,0 0-9 0,0 0 10 0,-27-24-8 0,27 24-17 16,0 0 19-16,0 0-18 0,0 0 11 0,0 0 9 0,-2 0-12 0,1 0 17 0,4 0-21 0,-5 0-13 0,4 0 18 0,-4 2-40 0,1-2 23 15,0 1-6-15,-1-1 18 0,1 2 1 16,1-1-7-16,-2 2-11 0,2 0 21 0,0-2-16 15,0 4-8-15,-2-2 10 0,2 1 3 0,-3 1 14 16,3 0-14-16,-2 0-13 0,0 1 14 16,1 11 1-16,-3-3-11 0,4 2-2 0,-4-3 4 15,1 5-3-15,1-4-11 0,0 1 13 16,0 6 8-16,2-7-7 0,-2 1-1 0,2 0 6 16,-2 1-21-16,-3-3 18 0,5-1-3 15,-1 6 18-15,-1-7-14 0,0 1 5 0,2-3-25 16,-4 0 25-16,4-2 10 0,-2 0-16 0,0-2-1 15,-1 1 1-15,3-2-20 0,-2 1 24 0,2-2-15 16,0-3-8-16,0 0 18 31,0 0 0-31,0 7 15 0,0-7-44 16,0 6 5-16,0-6 1 0,0 0-6 0,0 7 0 0,0-7-26 0,0 0-70 0,0 0-99 0,0 0 17 0,-16 12-248 16,11-12 16-16,-10-5 32 0,-3-1 28 0,-3 2 33 15,-2-6-5-15,0 0 24 0,-6-2 27 16</inkml:trace>
  <inkml:trace contextRef="#ctx0" brushRef="#br0" timeOffset="173436.3997">10178 10384 246 0,'0'0'229'0,"0"0"-43"16,0-12-4-16,-13 12-59 0,13 0 13 0,0 0-10 16,0 0-7-16,0 0-26 0,0 0-28 0,0 0 2 15,0 0 15-15,0 0-31 0,0 0 14 16,0 0-5-16,0 0-3 0,0 0-1 0,0 0 2 16,0 0-16-16,0 0 13 0,-21 9-18 15,20-6 14-15,0 4-10 0,1 1-6 0,-4 9-2 16,3-4 6-16,0-2 19 0,0 6-7 15,-1 2-17-15,-2-1 14 0,4-3 1 0,-3 1-33 16,2 2 12-16,0-1-3 0,-2-2 8 0,1 3-3 16,1-4-9-16,1-2 22 0,-3 6 5 15,-2-4-23-15,1-1 1 0,0-2 1 0,2-1-1 16,-1-1-3-16,2-3 5 0,1-2 18 16,-3 0-6-16,3 1-3 0,0-2 7 0,0-3 23 15,0 0-25-15,0 0 4 0,0 0 1 16,0 8-20-16,0-8 23 0,0 0-3 0,0 5 4 15,0-5-7-15,0 0-18 0,0 0 9 0,0 8-2 16,0-8-16-16,0 0 10 0,0 0 1 16,0 0-4-16,0 6-20 0,0-6 10 0,0 0 2 15,0 0 0-15,1 10-34 0,-1-10-8 0,0 0-18 16,0 0-55-16,-1 0-31 0,1 0 14 16,-1-2-243-16,0 0-65 0,-2 0 13 0,3-2 52 15,-1-1 20-15,1 0 40 0,2 0-2 16,-1 1 13-16</inkml:trace>
  <inkml:trace contextRef="#ctx0" brushRef="#br0" timeOffset="183950.7809">23166 11651 299 0,'0'0'266'0,"0"0"-50"0,15 0 0 16,-15 0-25-16,0 0-27 0,26-23 6 0,-23 21-18 15,1 1-5-15,-2 0 6 0,0-1-29 0,1 1-6 16,-1 0 1-16,-1 0-15 0,1 0-24 16,-2 1 9-16,-1 0-33 0,-3 0-11 0,-2 1 4 15,-12 4-5-15,-1-1 17 0,-7 2-14 16,1 0-9-16,2-1-14 0,-3 1-4 0,-1-1-8 15,3-1 14-15,-2-2-9 0,5 2 0 0,-2-2 8 16,4 1-10-16,5-3 5 0,3 1 17 0,2 1-20 16,1-2 6-16,1 0 11 0,2 1-1 15,2-1-12-15,-1 1 4 0,1-1 10 16,0 0-6-16,0 0 5 0,3 0-13 0,0 0-2 16,0 0 10-16,0 0-3 0,0 0-4 15,-6 0 2-15,7 2-13 0,1-2 8 0,1 1-8 16,-1 2 15-16,0-2 1 0,0 1-28 0,1 2 6 15,1 0-2-15,4 8 25 0,-3-2-35 0,1 3 16 16,-4 1-14-16,0 3 10 0,1 0-7 16,-1 1 14-16,1 3 21 0,-3-11-26 0,0 6-6 15,0 4 8-15,0 2 22 0,0 0-34 0,0 1-8 16,-10 25 32-16,7-23 3 0,-2 0-23 16,3 2-6-16,0-3 14 0,-1 1-15 0,-3 1 19 15,4 0-2-15,0 2 15 0,0-2-7 0,-1 2-6 16,1 0 13-16,0-1 9 0,-1 2 7 15,1-1-4-15,0 1-4 0,-1 1-8 0,-1-2-3 16,1 3-2-16,-3-1-2 0,1 1 21 0,3 0-5 16,-3-3-4-16,3 0 4 0,-1 2-9 15,3-2-2-15,-3 0-26 0,3-14 1 16,0 5 46-16,0 4-22 0,0-1-9 0,0 0 7 16,0-1-10-16,13 19 0 0,-9-23 4 0,-2-5-2 15,4 3-1-15,0-4 18 0,3 1-26 0,-2-6-2 16,0 0 0-16,7 0 10 0,-3-3 13 0,4 1-10 15,-15-4-2-15,16 0 10 0,0 0-12 16,20-13 3-16,-15 10 0 0,-2-1-2 0,1-2 4 16,3 4-1-16,-3-3-4 0,-3 0-1 0,-1 2-43 15,-4-1-44-15,-4 2-2 0,0-2-61 0,-4 2-34 16,-1-1-37-16,0-1 20 0,-1 0-136 16,-1-1-127-16,1 0 8 0,0-10 31 15,2-2 27-15,0 1 23 0,-1-4-7 0,3-1 13 16,1-3 60-16</inkml:trace>
  <inkml:trace contextRef="#ctx0" brushRef="#br0" timeOffset="184635.2171">23322 12182 500 0,'1'-6'306'0,"0"-1"-48"0,0 3-31 0,0-3-10 15,0 2-22-15,2-1-16 0,-3 0-19 16,1 4-20-16,0-4-16 0,-1 6-7 0,0 0-15 16,0 0 8-16,2-11-30 0,-1 10-7 15,-1 1-6-15,0 0 0 0,-3 1-6 0,1 2-12 16,-1 0 24-16,2 3-49 0,-1 0 2 0,0 1 6 15,-3 8-8-15,2 0 2 0,0 1 8 16,2-1-12-16,1-15-2 0,0 14 18 0,0 1-34 16,0 0 14-16,12 15-9 0,-2-19 21 0,-4-1-21 15,2 1-2-15,0-4 0 0,4 0 6 16,-1-2-14-16,-2 1 7 0,8-4-20 0,-4 0 12 16,-3-1 10-16,0 0-11 0,-2-1 4 15,-8 0 27-15,6 0-34 0,-6 0 13 0,10 0-8 16,2-12 5-16,2 1-11 0,-3-2 17 0,-2-3 16 15,1 1-17-15,-3-1-3 0,0 1-9 16,1-5 12-16,2 5 18 0,-6-3 6 0,-2 7 32 16,1-4-18-16,1 3-7 0,-2 1 16 0,-1 3 7 15,1 0-8-15,-2 2 15 0,2 1 3 0,-1-1-12 16,-1 3-8-16,1 0 0 0,-1 0 9 0,2 0-7 16,0 1-49-16,0 1 0 0,-2 0 26 15,1 1-14-15,-1 0 26 0,0 0-20 0,0 0-14 16,7 14-6-16,-4 2 0 0,-1-2 1 15,-2 4-2-15,2-1 0 0,2 2 32 0,3 2-23 16,-6-1 4-16,1 1-7 0,1-1 9 16,1-1-14-16,-3 1 12 0,3-1-1 0,-3 0-2 15,2-2-11-15,-1 0 8 0,1-2-26 16,0-3 16-16,-3-2 2 0,1-1-5 0,0-2 3 16,0 0 7-16,0-2-19 0,0 1 1 15,0-3 1-15,0 1 2 0,-1 0 3 0,2-1-55 16,0 0-4-16,-1 0-40 0,-1-3-10 0,0 0-48 15,0 0-40-15,0 0 18 0,0 3-177 16,1-6-113-16,0 1 51 0,2-4 32 0,-1 1 23 16,8-7 26-16,-2 0 22 0,3 2 17 0,-5 1 32 15</inkml:trace>
  <inkml:trace contextRef="#ctx0" brushRef="#br0" timeOffset="184847.0016">23860 12294 342 0,'5'-3'278'0,"1"2"-40"0,-1 0-27 16,11-5-28-16,-4 3-16 0,-1 0-34 0,-1 0 15 16,-2 1-10-16,1 1-27 0,6-5-12 0,-4 3-15 15,-1 0-19-15,-2 3-6 0,-2-2-22 0,-1 1-15 16,0 1-71-16,0-1-23 0,-5 1 7 15,0 0-209-15,0 0-66 0,0 0 0 0,0 0 47 16,0 0 10-16</inkml:trace>
  <inkml:trace contextRef="#ctx0" brushRef="#br0" timeOffset="185399.5472">24308 12083 646 0,'2'0'215'16,"0"1"-26"-16,-1-1-4 0,1 0-60 15,-5 0 0-15,1 2-17 0,0-1 15 0,-1 1-31 16,-1-1-15-16,1 0 5 0,-2 1-19 16,0-1-9-16,2-1 14 0,-2 0-11 0,0 0-21 15,1 0 24-15,0 0-9 0,-1-3-7 16,5 3 18-16,0 0-17 0,0 0 7 0,-12-8 16 15,11 3-17-15,1-1-18 0,1 2 13 0,-1-2-1 16,0 2 9-16,2 0 1 0,0 0-18 0,0 0 0 16,-2 4 0-16,12-13 6 0,-4 6-16 0,1 3-1 15,-1 1 15-15,-2 2-15 0,1-1-10 16,0 2-4-16,-7 0-1 0,0 0 14 16,27 12-15-16,-15-3 3 0,-3 0 4 0,0 4-10 15,-2-3 24-15,-6 2 11 0,1-2-13 0,-2 1-12 16,0 3 8-16,-19 23-1 0,8-16 4 0,-3-2 5 15,1 2-29-15,-4-2-3 0,2-1 1 0,-1 0 15 16,2 2-16-16,-1-4 2 0,3-2 13 16,2 0 2-16,5-6-11 0,-4 4-2 0,4-4-1 15,1-3 2-15,3 1 1 0,-1-1 2 16,2-5 17-16,0 0 1 0,0 0 43 16,11 12-44-16,-4-11 12 0,12 0-13 0,0 1-16 15,0-2 6-15,2 1 13 0,-10-1-4 0,7 0-1 16,0 0-3-16,4 0 6 0,-1 0-10 0,-3 0-13 15,2 0 24-15,-2 0-29 0,0 0-23 16,0 0 15-16,-5 0-69 0,-1 0-30 0,-3 0-24 16,-1 0 12-16,-8 0-142 0,8 0-138 0,-8 0-4 15,8 0 1-15,3-11 49 0,-7 9 24 16,0-2-38-16,9-5 13 0,-5 2 89 0</inkml:trace>
  <inkml:trace contextRef="#ctx0" brushRef="#br0" timeOffset="185831.387">24777 12235 523 0,'2'-2'329'0,"1"-1"-21"15,0 0-51-15,0 1-52 0,1-1-29 16,-3 2-22-16,3-1-20 0,-2 3 0 0,2 0-20 16,-1 0-11-16,-1 1-2 0,-1 1-21 0,1-2-19 15,-1 4 25-15,0-1 1 0,-1 0-29 16,0 0-24-16,-1 1 31 0,0 1 1 15,-1-1-15-15,-3 0 1 0,-3 5-9 0,0-2-4 16,-1-1-6-16,-1-2-19 0,4-2-5 0,-7 1-2 16,1 1 14-16,7-4-10 0,5-1 10 0,-6 0-8 15,6 0 8-15,-8 0-3 0,8 0 2 16,-13-12-5-16,12 6 3 0,-1 1 1 0,2-3-10 16,1 2 1-16,-1-2 14 0,10-16-15 15,-2 8 13-15,1 1-19 0,-2 2 11 0,7 0 24 16,-3 2-14-16,5 0-7 0,-1 1 1 15,3 0 23-15,1 2-2 0,2 0 18 0,0-1 7 16,1 2-40-16,1 1-7 0,1-1-16 16,0 4 32-16,0 1-26 0,-2 2-8 0,-8-2 6 15,-3 0-7-15,-11 2 18 0,8 0 7 16,-1 0-40-16,1 0-37 0,-8 0 6 0,7 0-51 0,-7 0-30 16,0 0-39-16,6 0 15 0,1 4-213 15,-8-1-63-15,0 0 11 0,0 0 61 0,1 0 23 16,-4 2 24-16,4-1-20 0,2 0 24 15</inkml:trace>
  <inkml:trace contextRef="#ctx0" brushRef="#br0" timeOffset="186080.6306">25363 12394 362 0,'0'3'280'0,"2"2"-55"0,0 1-9 0,-2 0-11 16,1-1-27-16,-1 1 1 0,-1 2-26 16,0-2-15-16,1 2-10 0,-15 19-23 0,6-12-4 15,-3-3-9-15,2 3-16 0,1-1-7 16,-1-3 0-16,0 2-16 0,1-1 5 0,0-1 9 16,0-4-21-16,2-2-5 0,-4 3-41 15,5-3-33-15,-2 0-57 0,2-4 10 0,1-1-303 16,1 2-7-16,4-2 40 0,0 0 46 15,0 0 9-15,-10 0-7 0</inkml:trace>
  <inkml:trace contextRef="#ctx0" brushRef="#br0" timeOffset="186861.4572">27516 11664 654 0,'5'-2'291'0,"-2"0"-13"15,1 1-29-15,0 0-27 0,-1-2-2 0,-1 2-67 16,0 0 4-16,0 1-37 0,-2 0-7 15,3 1-1-15,-2 3 4 0,-2 0-20 0,2 2-19 16,-2 1-15-16,-6 11-8 0,-2-2 17 0,5 1-14 16,-4 1-14-16,2 3 4 0,1-2 1 15,-1 0-18-15,1 1-20 0,-1 0 28 16,0 1-3-16,4-2-6 0,0-1-15 0,2 1 9 16,0-3-15-16,0-9-2 0,0 5-11 0,12 13-13 15,-3-15 7-15,2 1-10 0,1-2-10 0,5-3 12 16,-5-1 1-16,5-3 0 0,-1-1-7 15,-3 0 7-15,-13-1 15 0,14 0-18 0,18-10 22 16,-14 3-15-16,-4-2 14 0,-4-1 9 16,3-1-23-16,-1-1 20 0,-3-5 24 0,0 1-14 15,0-1 31-15,-2 2-10 0,0-1 12 0,-2 6 44 16,0-3-33-16,0 1 2 0,-2 3-6 0,-3 1-6 16,0 0-3-16,2 4-7 0,0-1-3 15,-2 3 69-15,2-2-7 0,-2 2-39 16,3-2 11-16,-2 3-37 0,0-1 14 0,1 2 14 15,-2 0-18-15,0 0-9 0,0 0-5 0,10 15-8 16,-6-1-8-16,2-4-6 0,-1 7 15 16,-3 1-1-16,2-2-29 0,0 2 1 15,-1-1 41-15,-1 2-20 0,-2 1-13 0,0-1 9 16,0-10 7-16,0 3-1 0,0 4-35 0,0 2 3 16,0-4 29-16,0-1-2 0,0-1 3 15,0-1-6-15,0-3-2 0,0 1-120 0,0-3-10 16,0-6-57-16,0 8-37 0,0-1 20 0,0-7-199 15,0 0-52-15,0 0 36 0,0 0 17 16,0 0 2-16,7 10 40 0,-6-12 24 0,1-2 16 16,0-1 28-16</inkml:trace>
  <inkml:trace contextRef="#ctx0" brushRef="#br0" timeOffset="187113.5278">28069 11916 491 0,'12'-2'321'0,"-3"-3"-57"16,9-1 5-16,-1 3-35 0,-3-1-20 15,2 1-22-15,-1 1-15 0,-2 2-30 0,4-4-2 16,5 1 10-16,-6 2-42 0,3 0-34 16,-1-1 16-16,-4 1-22 0,-3 1 14 0,-1 0-39 15,-4-1 3-15,3-1-30 0,-9 2-23 0,0 0-61 16,0 0-64-16,0 0 14 0,5 0-126 15,-5 0-74-15,7-11-54 0,-10 8 27 0,-1-1 21 16,0 1 14-16,1-1 5 0,-1 1-34 0</inkml:trace>
  <inkml:trace contextRef="#ctx0" brushRef="#br0" timeOffset="187334.4385">28278 11822 440 0,'-4'-3'306'0,"0"2"-55"16,1-1-19-16,1 0-37 0,0 0-1 0,0 1-36 15,-1 1-16-15,-2-1-6 0,3 1-7 0,1 2 13 16,-2 0-17-16,2 2-1 0,-1 2-9 15,1-2-22-15,0 3 6 0,-1-1 9 0,2 1-22 16,0 10 13-16,-2 2-9 0,2 0-12 0,-1-4-13 16,0 3 22-16,1 0-36 0,0-8-2 15,0 2-22-15,0 3 9 0,0 2-11 0,0-3 14 16,-12 17-1-16,10-18-38 0,1-1-10 16,0-3-11-16,-2-1-56 0,1-1-38 0,0-1-61 15,2 0 16-15,-4-2-176 0,3 2 28 0,-1-3 23 16,1-1-101-16,1 1 59 0,0-3 22 15,0 0 20-15,0 0-48 0,8 1 37 0</inkml:trace>
  <inkml:trace contextRef="#ctx0" brushRef="#br0" timeOffset="188079.798">28700 11884 516 0,'5'0'326'0,"-1"0"-66"16,0 1-41-16,2 1-10 0,0 0-29 16,-3-1-6-16,1 2-12 0,1 0-11 0,-2 1 5 15,-1 0-30-15,1 0-26 0,-1 2 15 16,-2-2-26-16,1 1-9 0,2 0-13 0,-2 2 18 16,0-1-6-16,-1-1-26 0,1 0 21 0,0 0-8 15,-1-1-24-15,0-4-14 0,0 0 14 16,0 0-10-16,0 8 6 0,0-8-9 0,0 7 1 15,-12 2 11-15,8-7 6 0,1 1-22 16,-1-2-23-16,2 0 27 0,-2 1 12 0,-1-4 1 16,0 5-19-16,0-4-5 0,-1-1-23 0,6 2 43 15,0 0-48-15,-19-13 28 0,12 7-14 0,2 0-6 16,-2 0 15-16,5-1 6 0,0 1-20 16,-1 0 24-16,-1-1-7 0,3 1 25 0,-3-7-22 15,3 1-3-15,0 2 29 0,-1 1-5 16,2 9-4-16,0-8-4 0,0 2 38 0,0 6-10 15,0-8-21-15,0 2-10 0,0 6-11 0,0-9-3 16,0 9 23-16,0-6-19 0,0 6 6 16,13-13-3-16,-8 11-2 0,-3 1-14 0,4 0 26 15,-1 2-35-15,13 2 1 0,-10 3 0 16,0 0 0-16,-1 0 0 0,-1-1 18 0,1 8-2 16,2-2-26-16,-3 3 2 0,0 0 29 0,-4-3-24 15,-1 1 1-15,-1-1-1 0,1 6 23 0,-1-9-1 16,0 2 10-16,0 5-3 0,-18 16-1 15,10-15-24-15,-2 2 0 0,-3-2-2 0,1 0 28 16,1-3-20-16,1 2 1 0,-2-2-2 16,-1-1-4-16,3 0 9 0,-1-2-9 0,2 0-13 15,2-1 21-15,2-3-19 0,1 0 1 0,1-2 2 16,1 2 13-16,0-3-5 0,2 2-4 16,0-5 16-16,0 0-5 0,0 0 6 0,15 8-11 15,-8-6 20-15,11 1-20 0,3-2-5 0,-1-1 1 16,-9 0 10-16,5 0-20 0,3 0 10 0,1 0-19 15,28-10 3-15,-27 7 0 0,-6 0 36 16,4 0-3-16,-4 1-21 0,1 0 43 0,-5 0-11 16,-3-1-42-16,-1 3 15 0,-1 0-18 15,-2-1 27-15,0-1-17 0,0 2 1 0,-1-1-54 16,1 0-38-16,-3-1-44 0,-1-1-27 0,0 1 16 16,-2-2-173-16,-1 2-103 0,3 2 33 15,-7-8-64-15,-1-1 30 0,-5-1 83 0,7 2 32 16,2-1 25-16,3 2-20 0,1 7-10 15</inkml:trace>
  <inkml:trace contextRef="#ctx0" brushRef="#br0" timeOffset="188463.784">28989 12003 490 0,'3'-3'314'0,"2"-1"-41"15,-2 2-3-15,1 1-44 0,0-1-19 0,0 2-26 16,0 2-10-16,-1-1-33 0,0 1-14 0,2 2 24 15,-2-1-47-15,-2 2-1 0,1-1-2 16,-4 0-14-16,2 1-29 0,-3 11 32 0,3-16-35 16,-7 16-12-16,3-9 8 0,-1-1-30 15,-1 0 13-15,1-1-5 0,-1-4-18 0,-9 6 17 16,7-2-27-16,-1-4 3 0,5 1 13 0,-3-1-4 16,5-1-11-16,2 0 4 0,0 0-7 15,0 0 2-15,-6-10 7 0,7 5-2 0,6-9 2 16,4-1 30-16,1-1-5 0,-2 1 4 15,6 2 12-15,-2 0-15 0,3-1 27 0,0 0-9 0,1 3-15 16,1-2 7-16,-1 5 23 0,1-1-30 16,-1 1 11-16,2-1-1 0,0 3 13 0,-2-1-6 15,4 4-4-15,1-1-48 0,-4 1-13 0,-1 1 10 16,-1-2-43-16,-1 1-35 0,-4-1-8 16,-3 2-37-16,-1-1-28 0,-1 1 15 15,-3 0-225-15,0-2-76 0,1 3 29 0,5-9 29 16,-4 3 24-16,4-1 25 0,-2-1 15 0,-1 2 61 15</inkml:trace>
  <inkml:trace contextRef="#ctx0" brushRef="#br0" timeOffset="188845.5673">29474 11749 602 0,'4'-3'295'0,"-2"1"3"0,0-1-53 15,1 1-20-15,1 0-24 0,-2-1-22 0,0 2-20 16,0 0 1-16,2-2-34 0,-1 3 2 0,1 1-23 15,1 1 23-15,-1 0-39 0,8 7 10 16,-1-1 3-16,-2 2-42 0,3 1 31 0,-3 2-24 16,6 0-28-16,-7 5 11 0,0-1 3 0,-1 3 9 15,4-1-20-15,-5 0-6 0,-1 4 30 16,0 3-11-16,-1-4 14 0,0 0-48 0,0 2-3 16,-3 0 25-16,1-3 12 0,-1 4-55 15,-1-14-13-15,0 6 27 0,0 3 36 0,0 1-45 16,-18 21-1-16,11-23 0 0,2 4 15 0,-6-5-13 15,-3-2-18-15,3 0 18 0,-2-2-1 16,0-1-1-16,1 0 4 0,1-2-2 16,1-2 0-16,1-1 25 0,1 2-11 0,1-4-25 15,2-2-11-15,1-1 37 0,0 0-5 0,1 0-8 16,1-3-23-16,0 3 15 0,0-1 19 16,0-1-4-16,2 2 14 0,-2-1-36 15,1-1-13-15,-1 0-48 0,0-1-45 16,2 0-103-16,0 0 20 0,0 0-283 0,0 0 35 0,0 0 32 15,-13-14 15-15,5 5 39 0,-2-3 25 16,0 0 18-16,-4 2-6 0</inkml:trace>
  <inkml:trace contextRef="#ctx0" brushRef="#br0" timeOffset="191544.7482">29527 11570 451 0,'0'0'113'0,"0"0"-35"0,0 0-10 15,0 0-6-15,-15 0 39 0,15 0-13 0,0 0-46 16,0 0-4-16,0 0 6 0,0 0-3 16,0 0-6-16,0 0 22 0,0 0 1 0,-13 0-2 15,-4 20-4-15,16-19 10 0,-1 1 11 0,1-2-13 16,1 0 2-16,-1 0-11 0,1 1 3 16,-2 0 7-16,1-1-6 0,-1 1 20 0,0-1-1 15,-1 1-16-15,1 0-21 0,0 0-2 16,0 0 11-16,-2 0 8 0,2-1-24 0,0 0 18 15,0 2-16-15,0-1-15 0,1 0 34 0,-1 0-25 16,0 1 15-16,1-2-15 0,0 0-14 16,-1 1 6-16,2 0-19 0,-2 1 36 15,3 0-10-15,-2-2-8 0,3 1-6 0,0 2 6 16,1-3 15-16,1 2-5 0,3 0 13 0,1-1-12 16,-1 1-4-16,0-1 19 0,11 1-11 15,-2 1-14-15,-2-1 3 0,-5-2-13 0,0 1 13 16,-1 2 6-16,-2-3-11 0,-2 2-2 15,1-2-17-15,-2 2 7 0,0 0-4 0,1-1 6 16,-1 1 5-16,0 1-2 0,-2-1-3 0,1 1 13 16,0 1-8-16,0 2-1 0,-1-3 6 15,-1 0-16-15,3 2 15 0,-2 0 7 0,-1 2-10 16,0-1 12-16,3-1 3 0,-3 1 1 0,0-6-15 16,0 14-6-16,0-1 18 0,0-1 5 0,0 0-8 15,0 0 24-15,0 3-28 16,0-2 4-16,0 3 0 0,0 1-1 0,13 19-7 15,-9-22-1-15,2 4 1 0,-3-2 13 0,1 0 0 16,0 0 5-16,-1 0 10 0,0 0-42 0,3 1 17 16,-1 1 11-16,-5-5-2 0,2 4-9 15,-2-2-1-15,3 4-8 0,-3-13 21 0,0 6-39 16,0 3 28-16,0 2-16 0,-10 19 2 0,4-16 14 16,0-2-1-16,-1 1-27 0,1 0 28 0,0 0-21 15,-2-3 25-15,2 3-38 0,0-1 54 16,1-1-32-16,-1 1-14 0,-1 0 26 0,0 0-2 15,-2-1 3-15,1 2 29 0,3-1-20 16,0 3 11-16,-1-4-17 0,3 2 9 16,-1-2-4-16,0 1-2 0,2 0-5 0,1 2-16 15,-3-1 1-15,4 2-1 0,0-1 26 16,-1 0-26-16,0 1-1 0,1 0 0 0,0-10-8 16,0 2 32-16,0 5-3 0,0 1 25 0,0 0-7 15,0 4-29-15,0-3-13 0,0 3 0 16,-12 20 1-16,9-23 27 0,0-1-12 0,1-2-1 15,-1-1-3-15,3-7 0 0,0 0-2 0,0 3 0 16,0 0-2-16,0-4 18 0,-10 11-13 0,10-19 0 16,0 6-1-16,0-6-2 0,0 8-8 15,0-8 26-15,0 7-10 0,0-7-1 0,0 7-3 16,0-7 5-16,0 7-5 0,0-7-14 0,0 0 29 16,0 7 16-16,0-7 3 0,0 0-32 15,0 0 4-15,0 6-13 0,0-6 23 0,0 0-16 16,-12 12 8-16,9-10-3 0,-1 0-17 0,-2 1 10 15,-7 3 0-15,-2-2 0 0,-2 3-12 16,-2-4-44-16,-1 2 17 0,-3 1 3 0,-3-1-95 16,-2 0-33-16,-4-2-40 0,0 0 20 0,17-3-238 15,-10 0-84-15,-37-10 31 0,27 2 31 16,-5-4-11-16,1-5 25 0,-3-1 98 0,-1-4 35 16,-6-3 3-16</inkml:trace>
  <inkml:trace contextRef="#ctx0" brushRef="#br0" timeOffset="192889.9876">19562 12141 537 0,'0'-12'288'0,"15"12"2"16,-15 0-37-16,0 0-31 0,0 0-22 15,12 0-5-15,7-23-7 0,-17 20-32 0,0 1 10 16,1-1-20-16,-2 1-28 0,1-1 19 15,1 0-13-15,0-1-17 0,-1 0-12 0,0 0-8 0,-1 0-11 16,1-2-7-16,-1 0 18 0,-1 2-16 16,0 4-9-16,0-9-6 0,0 0-6 0,-11-7-1 15,7 10-18-15,-1 3-2 0,0-1-4 0,1 1-1 16,-1-2 52-16,0 5-30 0,-1-2 3 16,1 1-6-16,-2-2-3 0,7 3-5 15,-13 0-20-15,0 0 8 0,-16 15-3 0,13-9-2 16,2 4-36-16,0 2 1 0,1 0 38 0,0-2 6 15,2 3 5-15,2 1-3 0,1 0-20 16,1 1-35-16,1-1 37 0,3-3-42 0,1-2 5 16,2-9 8-16,0 7-27 0,0 0 15 15,0 0-21-15,0-7 14 0,0 8 12 0,15 2-32 16,2-1 24-16,0-6-5 0,-6 0 2 0,-4-3-3 16,-7 0 27-16,7 0-2 0,1 0 28 15,-8 0 4-15,15-11 9 0,-10 7-4 0,2 2-4 0,-3-2-1 16,6-6 27-16,-2 4-3 0,-4-1 41 15,2 3 26-15,-3-1-28 0,-1 2 17 16,0-1-21-16,0-1-6 0,0 4-2 16,-1-2-3-16,1 0-12 0,-1 2 8 0,0 0-15 15,0 0-1-15,0-1-7 0,-1 2-5 0,0 0 7 16,0 0-9-16,7 0-2 0,13 18-14 0,-10-7-15 16,3 3 20-16,-1-2-8 0,2 5-2 15,-3-2-2-15,-1 2 8 0,0 0-9 0,-2-1 8 16,-1 5 4-16,-4 1-30 0,-1 0 5 0,-2-12-3 15,0 7-33-15,0 2 11 0,-14 22 0 16,1-20 4-16,1 1 2 0,0-1-25 16,-3-2 19-16,0 0-17 0,-3-4 4 0,0 2 5 15,1-5 7-15,0 1-1 0,1-1 10 16,1-3-8-16,1 0 3 0,1-2 2 0,3-3 17 16,2 0 2-16,2-1 0 0,3-1 11 0,0-1-10 15,3-1 8-15,0 0-20 0,0 0 10 16,0 0-9-16,0 0 2 0,-12-13 2 0,13 8-57 15,1 0 3-15,3-9-29 0,1 1-18 0,-3 0-46 16,0-4-30-16,4 2 16 0,0-3-117 16,-5 1-111-16,4 0-47 0,-5-2 31 0,1 0 29 15,3 3 40-15,7 0 4 0,-2 0 16 16,1 1 25-16</inkml:trace>
  <inkml:trace contextRef="#ctx0" brushRef="#br0" timeOffset="193278.2371">19825 12062 926 0,'4'-5'312'0,"-1"0"-20"0,-1 4-41 15,0-2-2-15,0 1-44 0,-1-1-1 0,0 1-56 16,0 1 32-16,-1 0-42 0,1 1-23 16,-1 0-30-16,-2 1 24 0,-1 2-10 0,1 0-12 15,-1 1-23-15,0-1 9 0,0 3-22 0,0 0 8 16,1-2 12-16,0 3-28 0,-2 8-22 0,2-4 21 15,2-11-20-15,0 10-12 0,0 2 6 16,12 15 19-16,-4-13-29 0,2-2 9 16,2 1-12-16,2-1 23 0,0-2-22 0,0 2 3 0,0-1 27 15,0 1-14-15,-2-1-25 0,4 0 44 16,-6 1-50-16,4-2 22 0,-6 2 15 0,-5-1-28 16,2-3-11-16,-3 3 39 0,-2-5-34 15,0-6 40-15,0 5-27 0,0 1 1 0,0-6-16 16,-12 25-10-16,2-13 19 0,-2-2 36 0,-1 1-52 15,0-3 24-15,0 1-18 0,-2 0 11 0,0-3-20 16,-1 0-38-16,1-1-29 0,0-3-50 16,-3 2-34-16,2-3 15 0,7-1-173 15,-17-11-102-15,11 5 12 0,2-2 12 0,2-2 25 16,0-4 27-16,2-1 15 0,3-5 10 0</inkml:trace>
  <inkml:trace contextRef="#ctx0" brushRef="#br0" timeOffset="193476.8836">19795 12025 244 0,'13'-9'333'0,"0"-2"-26"0,-1 3-49 15,-1 4-7-15,3-2-23 0,0 2-14 0,1-1-15 16,1 0-19-16,3 0-28 0,-4 1-25 16,-3 1-9-16,4 0-7 0,1-1-21 0,-4 3 7 15,-1-1-33-15,-1 2-53 0,3-4-30 16,-1 2-41-16,-3 0-34 0,2 0 11 0,4-2-158 15,0 1-141-15,-2 2 0 0,2-3 38 0,-3 1 57 16,8 1-18-16,0-2 9 0</inkml:trace>
  <inkml:trace contextRef="#ctx0" brushRef="#br0" timeOffset="193810.6957">20622 11895 413 0,'5'0'326'0,"0"1"-59"0,-2 1-21 15,0-2 0-15,0 2-33 0,1-2-18 0,-2 1-35 16,0-1-14-16,2 2 7 0,-2 3-25 16,-2-1 7-16,0 3-10 0,0 0-17 0,-4 10-4 15,4-9-28-15,-10 22 8 0,3-10-9 0,1 0 6 16,-5-2 0-16,1 4-37 0,-2 0-4 0,-2 1 23 16,0-1-18-16,2-2 14 0,0 2 28 15,0 1-44-15,-4-1-19 0,2 0 26 0,-2 1-25 16,4 0-17-16,-2-3 18 0,0-1-15 0,1 3 23 15,-1-2-32-15,1-3 34 0,5-2-26 0,-3-3 2 16,2 1-14-16,5-2 32 0,-3-4 7 16,2-1-4-16,3 0-38 0,-1-1-34 0,1-3-9 15,-2 1-26-15,3-2-29 0,-1 1-50 16,2-2-42-16,0 0 17 0,0 0-133 0,0 0-102 16,-19-23-2-16,17 13 44 0,-3-6 32 15,3-2 25-15,-2-1 15 0,-2-1 6 0</inkml:trace>
  <inkml:trace contextRef="#ctx0" brushRef="#br0" timeOffset="194193.0591">20329 12068 635 0,'2'-7'356'16,"-1"2"-66"-16,-2 1-26 0,1-1-47 16,0 3-39-16,0 1 13 0,0 1-49 15,-2 2 10-15,-1 2-28 0,1 0 9 0,-4 10-37 16,-5-4-12-16,5 3-8 0,1-3-1 0,1-2-10 15,2 2 4-15,-1-2-28 0,2-2-16 0,-1 0-16 16,-3-1 6-16,5-5-12 0,0 0 14 0,0 0-9 16,0 7-23-16,0-7 0 0,11 11 9 15,-7-11 29-15,0 2-20 0,1-2-9 16,0-2 21-16,0-1 4 0,8-4 7 0,-1 0-16 16,0-3 14-16,-1 2 9 0,-7-1-11 0,5-2 13 15,-2 3-3-15,-4 0 28 0,1 4-8 16,-2 2 11-16,0-1-19 0,-1-2-1 0,1 2 3 15,0 0 17-15,-2 0-35 0,0 3-14 16,0 0 27-16,0 0-3 0,0 0-4 0,0 0-12 16,0-7-19-16,0 7 25 0,0 0 7 0,0 0-8 15,0-7-44-15,0 7-19 0,0 0-26 0,0 0-9 16,0 0-42-16,-6-8-59 0,6 8-13 16,2 1 18-16,-2 0-207 0,0 1-59 0,1-2 36 15,0 2 28-15,1 0 0 0,-1 2 54 16,2 0 33-16,1-1-23 0</inkml:trace>
  <inkml:trace contextRef="#ctx0" brushRef="#br0" timeOffset="194612.7761">20821 12158 376 0,'3'1'346'0,"0"0"-37"0,1 0-54 0,0 0-45 16,-2-1 1-16,2 3-1 0,-2-2-34 0,-2 4-5 15,1-1-40-15,-1 2-3 0,0 0-11 16,-1 0-28-16,-1 0 7 0,2 2-14 0,0 1-5 16,0 3 10-16,-8 9-50 0,8-12 34 15,-1-1-34-15,1-8-13 0,0 7 15 16,0-7-13-16,0 9-14 0,18 9 9 0,-5-10 4 16,2-2 18-16,-6-6-16 0,1 2-12 0,-1-2 12 15,-9 0-9-15,9 0 0 0,4 0 38 0,14-13 8 16,-13 7-5-16,-2-1-7 0,0 0-5 15,-1-1 55-15,-4-1 26 0,-2 2-29 0,2-5 10 16,-3 2-13-16,-2 5-1 0,-1-2 5 16,-1 7-17-16,0 0-13 0,0-9 4 0,0 3-9 15,0 6-4-15,-10-13-2 0,7 7-7 16,-1 2-5-16,-7-4-7 0,-2 1 4 0,2 1-13 16,1 2-20-16,3 0 18 0,-3 2-21 15,2-1 20-15,0 2-48 0,1 0 2 0,-1 1-102 16,-9 0-72-16,2-1-65 0,5 1 25 15,-5 0-305-15,1 0 44 0,1 0 52 0,2 0 21 16,1 0 19-16,1 0 45 0,0 0 48 0,2 0-2 16,7 0 14-16,0 0 4 0</inkml:trace>
  <inkml:trace contextRef="#ctx0" brushRef="#br0" timeOffset="195930.6847">23635 13427 575 0,'0'0'274'0,"0"0"-46"0,0 0-22 16,0 0-17-16,0-13-12 0,0 13-25 0,0 0-17 16,0 0-1-16,0 0-15 0,0 0-26 15,11-23-9-15,-11 22 19 0,0 0-14 0,1-1-6 16,-1 1-13-16,1 0 6 0,0 1 3 15,-1-2 0-15,0 2-5 0,1 0 13 16,1 0-8-16,-2-2-22 0,-1 2 43 0,0 1-12 16,-2-1-36-16,0 1 25 0,-13 5-45 0,2-2-9 15,-5 1 37-15,0 2-23 0,-3-1-22 16,2-1 12-16,-1 1 7 0,0 0 17 0,0 0-56 16,3-1 24-16,-2 2-19 0,3 0-1 0,1-2 56 15,2-2-40-15,3 0-9 0,2-1-6 16,0 0 45-16,2 1-19 0,1-2-18 0,1 1 5 15,0-1-4-15,1 1 9 0,0-1 10 16,0 0-29-16,1 0-8 0,1-1 19 0,-1 2 13 16,3-2-2-16,0 0-16 0,0 0 19 0,0 0-2 15,0 0-10-15,0 0-5 0,0 0 13 0,0 0-12 16,-11 7 11-16,10-2-30 0,2-2 4 16,-1 2-2-16,1 1 9 0,-1 2-1 0,0 3 1 15,0 6 13-15,0 3-1 0,0 1-2 16,0 2 0-16,0 2-2 0,-14 24 0 0,11-23 26 15,-1-2-3-15,0 3-4 0,1 1 6 16,-1 1 2-16,-2-2-3 0,3 2-4 0,0-4 8 16,3 2-4-16,-7 1-4 0,6 3-2 0,-3-5-3 15,0 2-38-15,0-3 24 0,-4 3 23 16,3-2-9-16,-1 1-5 0,2-5-21 0,-1 2 22 16,0-1-11-16,-1 1-15 0,3 0-5 0,-1-1 34 15,-1 3-9-15,1-2-12 0,1-2-6 16,0 0 17-16,2 0-20 0,-3-3 12 0,3 2-8 0,0-4 3 15,1 0-19-15,0-8 22 0,0 2-1 16,0 1 0-16,13 12 4 0,-7-12-1 0,1-1 16 16,0-1-42-16,5-2 24 0,0-1 11 15,2-1-10-15,-1-4-11 0,5 0-6 0,2 1 0 16,3-2 16-16,-13-1 11 0,6 0-28 16,4 0 20-16,0 0-8 0,3 0-2 15,0 0 7-15,21-12 4 0,-22 12 8 0,-4-2 7 0,-2 1-27 16,-6 1 6-16,7-3-1 0,-6 1 1 15,-1 2-5-15,-3-1-12 0,-2-1 15 0,1 2-3 16,-2-2-15-16,-4 2 5 0,0 0 16 16,0 0 2-16,0 0-14 0,8 0 2 0,-8 0-47 15,0 0-35-15,0 0-49 0,10-4-11 0,-11 3-54 16,-3-1-31-16,1-4 19 0,-1 4-260 0,2-3 35 16,-8-7 31-16,2-4 20 0,2 2 59 15,0-5 22-15,2-1-8 0,3-4-14 0</inkml:trace>
  <inkml:trace contextRef="#ctx0" brushRef="#br0" timeOffset="196508.7375">23938 13822 857 0,'4'-6'293'0,"0"2"-33"0,-2-1-30 15,0 1-29-15,-1-2-23 0,2 5 0 16,-3-1-56-16,1-1 11 0,0 3-11 0,0 0-26 16,-1 3-7-16,0-1 7 0,-1 3-31 15,-1-1 35-15,1 2-26 0,-4 11-31 0,1-1 16 16,-2 2-2-16,1-3-16 0,-1 4-17 0,1-1 12 16,1 2 8-16,1-2-14 0,0 0 11 15,2 1-5-15,1-13 10 0,0 3-37 0,0 5 2 16,13 12 5-16,-6-15-16 0,4 0 9 0,0-5 13 15,2 0-14-15,0-1 2 0,5-1-12 16,-3-4 12-16,-6 0-5 0,4 0-9 16,1 0-9-16,4 0 27 0,18-15 12 0,-20 7-41 15,2-1 25-15,-3-2 0 0,3-3-20 0,-5 0 27 16,3 0-2-16,-5-1 12 0,-1 0 33 0,-3 2-16 16,0 1 13-16,-2-1 0 0,-1 2-11 15,-2 3-4-15,-2 2 31 0,1-1 6 0,0 2 4 16,-1 1-6-16,1 0 9 0,-1 1-36 15,0 0 8-15,1 0 2 0,-1 1-13 0,1 1-36 16,-1 1 26-16,0 0-19 0,-1 3 20 16,1 1 0-16,-2 1-15 0,2 1 12 0,-3 9-9 15,-1 1-5-15,0-1-4 0,0 3-8 0,-1-2-28 16,0 0 26-16,1 1-14 0,1 0 22 0,-1-2-11 16,1 0 6-16,-1 2 5 0,1-5-13 0,1-2 1 15,2-2 2-15,-2-1-51 0,1 0 7 16,1-7-95-16,0 6-8 0,0-6-46 0,0 8-26 15,0-8-30-15,0 6 22 0,0-6-225 0,0 0 33 16,0 7-53-16,0-7 31 0,9 4 77 0,-5-5 32 16,1-2-5-16,6-6 22 0,2-3 6 15</inkml:trace>
  <inkml:trace contextRef="#ctx0" brushRef="#br0" timeOffset="196725.4622">24496 14010 430 0,'14'-6'355'0,"-5"3"-25"16,0-1-58-16,2 2-9 0,-4-2-35 0,0 4-17 15,-1-2 2-15,1 2-46 0,0-3 32 16,8 0-57-16,2 0 0 0,-4 0-38 16,-1 1-7-16,-1 0-10 0,-3 0-28 0,0 2-42 15,-1-2-34-15,-2 1-53 0,-1-1-56 0,1 1 10 16,-1 0-144-16,2-1-148 0,-2-1 17 0,2-1 16 15,-3 1 25-15,2 0 18 0,0 0 25 16</inkml:trace>
  <inkml:trace contextRef="#ctx0" brushRef="#br0" timeOffset="197177.0201">24803 13833 770 0,'1'-5'309'0,"1"0"-3"0,4-10-14 15,0 6-45-15,-2-1-19 0,2 4 0 16,-1 0-12-16,1 1-22 0,-1 2-41 0,0-1-38 15,8-2 29-15,-3 2-58 0,0 1-12 0,-4-2 13 16,2 5-11-16,1 0 4 0,-1 0-2 16,0 0-10-16,9 11-9 0,-13-8-6 15,1 2-19-15,-3 1-4 0,-2-1-3 0,0 2-17 16,-2-2 0-16,0 2-3 0,-4 9 21 0,-1-2 0 16,-4-3-5-16,1 1 0 0,1-3 3 0,-2 2-9 15,2-2-11-15,-2 0 14 0,4-2-26 16,2-3 26-16,1 3 6 0,2-3-26 0,1 1-1 15,0-1 2-15,0-1-23 0,1-1 18 0,0-2-14 16,0 0 22-16,0 0 14 0,20 18-36 0,-8-10 23 16,-3-2-26-16,1 4 21 0,3-3-22 15,-2 0 9-15,-2 1 27 0,2 1 18 0,-2 0-20 16,-3 0 4-16,0-2-15 0,-2 0-11 0,-4 1 20 16,2 0 7-16,-2-2-3 0,2 0 2 15,-2 2 0-15,-18 11-3 0,9-6-12 0,-1 1-3 16,-5-3 0-16,2-2 4 0,-1 0-8 15,1-1-4-15,-1 0-22 0,1-2 30 0,0-1-36 16,-3 0 11-16,7-4-5 0,1 1-43 16,0-1-4-16,8-1-24 0,0 0-32 15,-8 0-45-15,8 0 16 0,-8 0-129 0,-3-13-142 16,11 8 30-16,0 0 28 0,5-8 32 0,1-5-9 16,3-1 39-16,3 0 7 0</inkml:trace>
  <inkml:trace contextRef="#ctx0" brushRef="#br0" timeOffset="197562.7196">25252 13868 730 0,'3'1'291'0,"1"0"-26"0,1 0-22 16,-1 0-22-16,1 2-33 0,-2-1 18 0,3 1-51 15,-2 1-2-15,-1 1-2 0,5 6-43 16,-4-1 7-16,0-2-17 0,-4 1-19 0,0-2 2 15,0 0-28-15,0-7-3 0,0 0 11 16,-12 23-19-16,5-10-1 0,1-9-19 16,-1 1-3-16,-3 0 21 0,4-2-27 0,-1-1 27 0,1-1-17 15,1-1 9-15,-1 1-18 0,1-1-8 16,5 0 0-16,0 0 7 0,0 0 10 0,-6 0 8 16,-2-9-14-16,7 4 4 0,2-1 5 0,2 0-11 15,2-8 4-15,5 0 0 0,2 0 8 0,-1 2 14 16,-3-1-18-16,5 2-13 0,-3 1 35 15,2 0-10-15,1 1 20 0,-2 3-5 0,3 0-7 16,-5 1-29-16,9 0-11 0,-9 2 28 16,-1 2-9-16,-1-1-32 0,-7 2 22 0,0 0-59 15,10 0-45-15,-10 0-55 0,7 0 14 16,-7 0-214-16,8 0-109 0,-8 0 31 0,0 0 32 16,8 13 20-16,-7-10 25 0,2 3 21 0,-3-1 34 15,4-1 5-15</inkml:trace>
  <inkml:trace contextRef="#ctx0" brushRef="#br0" timeOffset="197808.5705">25787 14164 456 0,'0'4'268'0,"-2"2"-12"15,-3 9-25-15,-1-1-27 0,-1 1-11 0,-3-3-3 16,2 2-11-16,-1-5-33 0,1 4-7 0,0-2-10 16,-3 1-18-16,2 0-24 0,0-2-7 15,-2 3 16-15,2-4-26 0,5-3 4 0,-4-2-52 16,2-2-25-16,1-1-58 0,-1 0-55 16,1-1 10-16,0 1-312 0,5-1 19 0,0 0 53 15,0 0 10-15,0 0 16 0,-11-12-15 0</inkml:trace>
  <inkml:trace contextRef="#ctx0" brushRef="#br0" timeOffset="198543.3223">27509 13565 421 0,'7'-9'318'0,"1"5"-1"0,-2-3-44 16,-2 2-4-16,1 1-29 0,-1 1-17 0,2-2 16 15,-4 2-29-15,0 0-24 0,2 0-21 16,-2 2 15-16,0-1-14 0,-1 0-36 0,1 0 0 16,0 1-12-16,0 1-11 0,-2-1 7 0,0 1-42 15,0 0 1-15,0 0 14 0,-2 8-34 0,0-3 23 16,2 2-24-16,-3 12-3 0,-1-2-7 15,0 3-14-15,0-1-4 0,-1 1-1 0,4-2 27 16,-1 1-5-16,2-4-4 0,0-6-5 0,0 3-56 16,0 4-12-16,14 14 21 0,-8-16-15 15,-1-1-4-15,2-4-14 0,0 1 9 0,6-3 11 16,-6-1-26-16,1-1-10 0,0-2 8 0,0 0 4 16,-3-3 23-16,2 0-11 0,0 0 9 0,-7 0-13 15,11 0 22-15,12-15-2 0,-10 5 3 16,-3-2-1-16,3-4 15 0,0 1-19 0,-2-3 47 15,-2 2-2-15,0 1 17 0,-1-2-9 0,-4 7-4 16,2-3 66-16,-1-1 12 0,-3 4-22 16,-1 1 4-16,2 4-10 0,-1 0 1 15,2-1-30-15,-2 6 15 0,-1-4-4 0,0 2 8 16,1 1-9-16,-2-1-24 0,0 2 6 0,0 0-29 16,0 0 19-16,12 12-7 0,-11-5 6 0,5 7-5 15,-1 1-24-15,-1 3 6 0,-1 0 1 0,0 0 9 16,-1 0 6-16,-1 0-3 0,2 2-3 15,-3 0-11-15,2-1-6 0,-2-11 3 0,0 6 20 16,0 1-27-16,0-2-25 0,0-1-27 0,0 2 4 16,0 0-139-16,0-3-79 0,0 1 28 15,0-2-183-15,0-2-72 0,0-1 38 16,0-7 33-16,0 6 29 0,0-6 27 0,0 0 0 16,-4 8 23-16,3-9 78 0,0 1-4 0</inkml:trace>
  <inkml:trace contextRef="#ctx0" brushRef="#br0" timeOffset="199069.2956">28167 13752 386 0,'2'-1'293'0,"0"-1"-23"0,-1 0-45 0,0 1-9 15,1 0-18-15,1 0 0 0,-1 1-46 16,1-1 9-16,-1-1-17 0,-1 2-10 0,1-1-19 16,0 0 2-16,-1 1-2 0,0-2-17 0,1 1-3 15,2 0 5-15,-2 0-6 0,0 1-7 0,0-1-3 16,0-1-19-16,0 3-20 0,-1-2 22 15,1 0 2-15,2 1-3 0,-4 0-38 0,0 0 1 16,7 0 23-16,-7 0-15 0,8 0-8 0,-8 0 11 16,16-8 6-16,-12 8 2 0,-1-1-25 15,3 0 17-15,-2 0 10 0,-4 0-25 0,4 1 5 16,1-2-15-16,-2 1 8 0,0 1 7 16,2 0-29-16,-2-1 23 0,0 1 6 0,0 0-2 15,2-2-3-15,0 2-26 0,-2-1 1 0,3 1 0 16,-1-2-18-16,1 2 31 0,-1-1-16 0,-2 1 19 15,-3 0-19-15,0 0 15 0,8 0 9 16,-8 0-45-16,7 0 29 0,-7 0-5 0,8 0 17 16,-8 0-25-16,7 0 6 0,-7 0-13 0,0 0-18 15,7 0-4-15,-7 0 1 0,0 0-50 16,9-1-31-16,-10 1-28 0,0-1-19 0,-1 1-41 16,-2-1 20-16,2 0-176 0,-2-1-79 15,2-2 30-15,-3 3 26 0,3-2 63 0,-3 0-1 16,0 2-8-16,3 0 3 0</inkml:trace>
  <inkml:trace contextRef="#ctx0" brushRef="#br0" timeOffset="199341.3088">28286 13633 389 0,'-2'-4'284'15,"1"0"-31"-15,-1 1-20 0,-3 2-5 0,5-2-24 0,-1 0-19 16,1 2 8-16,0-2-41 0,0 2-6 16,0-1-2-16,1 2 14 0,1 2-53 0,-2-1-6 15,2 0 10-15,0 1-1 0,-1 2-31 16,1-1-4-16,-1 3 36 0,1-1-32 0,-2 0-6 15,1 2-11-15,-1 1-6 0,0 1 1 0,3 9 27 16,-3-8-15-16,0 4-21 0,0 3-11 16,-12 21-5-16,8-19-9 0,2 1 0 0,-3-1 15 15,-3 1-40-15,0-4 28 0,2 3 4 0,-1-3-13 16,4-1-28-16,-3-2 16 0,2-1-14 16,1 0-15-16,0-5-15 0,-1-1-38 0,2-2-6 15,0 0-45-15,2 0-26 0,0-2 16 16,-3-2-174-16,2 2-121 0,-1-1 40 0,1 0 20 15,-3-1 13-15,4 0 32 0,0 0 23 0,0 0 7 16</inkml:trace>
  <inkml:trace contextRef="#ctx0" brushRef="#br0" timeOffset="199840.1062">28537 13626 416 0,'13'-7'348'0,"-4"2"-25"0,6-1-60 15,-2 0-13-15,1-2-27 0,2 4-11 0,-4 3-6 16,-3-2-60-16,-9 3-3 0,9 0 9 16,0 0-11-16,0 0-53 0,-3 0 0 0,-6 0-19 15,8 0 11-15,10 16-11 0,-11-10-9 16,-6 0-10-16,4 1-13 0,-3-2 32 0,-1 2-29 15,-1-7-12-15,0 8-2 0,-16 15 22 0,6-10-10 16,6-5-22-16,-2 0 16 0,3-3 4 16,-1 1-28-16,1-1-6 0,1-2 19 0,0 0 1 15,0 1 22-15,1-1-11 0,1-3-23 0,0 0 5 16,0 0 5-16,0 0-22 0,11 15 3 0,5-6 12 16,-9-2-27-16,6 2 32 0,3 1-18 15,-2 1 18-15,1 0-13 0,-3 4-9 16,-2-1 8-16,0 2 21 0,-2-2 0 0,-3 2-35 15,-2-2 0-15,-1-3 15 0,-2-11 3 0,0 10-35 16,0 2 20-16,-13 16-6 0,2-15 15 0,1-1-5 16,-2 2-13-16,-4-3 19 0,3-2 1 15,1-1-38-15,-5-1 13 0,-1-3 0 0,3 0-9 16,0-3 17-16,3 0 0 0,1 1-12 0,2-2-38 16,2 0-9-16,7 0-30 0,0 0-33 15,-9 0-40-15,9 0 17 0,-9 0-213 16,9 0-51-16,-11-14 60 0,11 10 0 0,0-3 31 15,1 2 26-15,6-11 9 0</inkml:trace>
  <inkml:trace contextRef="#ctx0" brushRef="#br0" timeOffset="200240.9187">28997 13753 816 0,'2'2'272'0,"2"2"-57"0,-3 1 2 16,2-1-8-16,0 0-15 0,-1 1-32 0,0 2-26 16,-2-2-1-16,0 2-32 0,0-1-8 15,0-6-6-15,0 12 5 0,-12 11-40 0,5-14-7 16,-1-3-5-16,3 0-13 0,1-2 8 0,-3 0-1 16,0-1-34-16,-8 0 1 0,2-3 25 15,5 0-15-15,8 0-24 0,0 0 12 0,-8 0 6 16,8 0 11-16,-11-13-5 0,11 7 2 15,2 0 11-15,3-8 15 0,2-1-8 0,3-2-8 16,3 3 26-16,-2 0-13 0,2 3 4 16,-2 2 24-16,0 0 15 0,1-1-38 0,-5 2 9 15,3-3-33-15,-2 3 6 0,1 3 34 16,0 2-14-16,-1 1 4 0,0 0-40 0,-3 1 22 16,2 0 29-16,-1-1-58 0,2 2 6 0,-2 0 8 15,1-1 6-15,-1 1 5 0,-1 0-45 0,0 0-37 16,0-1-45-16,-1 1-94 0,-1 0 19 15,0-2-281-15,-2 2 21 0,1-3 30 0,-2 1 26 16,0-3 23-16,0 0 30 0,0 1 11 0,1-3-12 16</inkml:trace>
  <inkml:trace contextRef="#ctx0" brushRef="#br0" timeOffset="200814.6878">29286 13529 259 0,'4'-4'420'0,"0"0"-106"0,0 1-26 16,0-1-19-16,0 1-24 0,0 0-19 0,0 0 1 15,1 0-30-15,1 1-55 0,12-4-16 16,-3 2-22-16,3 1 27 0,0-1-9 0,4 1-22 16,-1 0-41-16,-2 1 8 0,4-1 10 0,0 0-35 15,-2 0-7-15,-3 1 8 0,5 0 18 16,-8-2-1-16,-3 1 5 0,-2 1-6 0,-2 1-7 15,0 1-5-15,-8 0 71 0,0 0-17 0,6 0-33 16,-6 0 13-16,0 0-8 0,7 0-17 16,-7 0 12-16,0 0 0 0,7 0-12 0,-7 0-13 15,0 0-11-15,7 0 11 0,-7 0-6 16,12 10-13-16,-10-4-3 0,6 5 11 0,-5 0-3 16,-1 1-4-16,1-3-13 0,0 11 10 0,0-4-24 15,0 5 4-15,-1 2 10 0,-1 1 16 16,3 0-8-16,-1-2-8 0,2 3-2 15,0 0 7-15,-1 1-13 0,1-1 6 0,1 0-10 16,0 2 3-16,1-2-3 0,-1 1-4 0,0-4-7 16,1 1 22-16,-1 0-10 0,-2-1 5 0,0-1-13 15,-1-4 16-15,-2 2-21 0,0-2 24 16,-1-9-2-16,0 4 6 0,-13 16-15 0,5-16-5 16,0 2-7-16,-5-2 32 0,-3 0-4 15,0-3-35-15,0 0 21 0,-3-2 11 0,0 1-7 16,1-2-5-16,-1-1-2 0,4-4 2 0,-1 4 6 15,5-2-1-15,0 0-8 0,2 0 12 0,3-2-22 16,0-1 17-16,1 0-2 0,1 2 13 0,4-2-18 16,0 0 3-16,0 0-34 0,-8 0-16 15,8 0 6-15,0 0-113 0,0 0-61 16,-7 0 22-16,7 0-236 0,-22-12-80 0,12 6 67 16,-2-1 12-16,-5-5 8 0,0 1 36 15,2 0 24-15,-7-3 24 0,0 4 33 0,-3 0 11 16</inkml:trace>
  <inkml:trace contextRef="#ctx0" brushRef="#br0" timeOffset="202073.7324">19765 14189 325 0,'0'0'309'0,"0"0"-45"0,13 0-32 16,-13-14 6-16,0 14-22 0,0 0 5 0,18-23-35 15,-18 20-22-15,1 0 43 0,0 0-54 16,0-1 1-16,0 0-3 0,-1-1-3 15,2 2-38-15,-2 3 2 0,0 0-3 0,0-7-10 16,0 7 8-16,0-8-38 0,-19-10 16 0,10 8-40 16,-2 2 33-16,-1 0-25 0,-2 2-10 15,-3 0 14-15,0 2-40 0,-1-1 14 0,0 2 11 16,-1 0-42-16,-1 3 26 0,11 0-1 16,-5 0-14-16,-4 0 10 0,-15 11 1 0,15-5 5 15,6 1-18-15,-4 0 0 0,0 4-17 0,6-3-7 16,0 3 34-16,1 3-28 0,4-2 12 15,0 0 8-15,3-2-11 0,1-1-16 0,1-9 4 0,0 7 0 16,0-1 15-16,0-6-2 0,20 24 21 16,-8-14-8-16,2-2-22 0,1-3 37 15,1-2-21-15,3 1 6 0,0-3-34 0,-7-1-3 16,-4 0 45-16,2 0-11 0,2 0-15 0,8-11 7 16,-7 7-25-16,-4-2 4 0,2-3 4 15,1-2 0-15,-4-1 51 0,1 2 9 16,-4 0-3-16,2-3-43 0,-4 2 0 0,0 3 27 15,0 0 4-15,-1 2 5 0,0 0-13 0,0 2 30 16,-1 1-15-16,1-1-6 0,-1 2-12 0,0-1 6 16,0 1 17-16,0 2-12 0,0 0-34 15,-1 0 21-15,0 0-3 0,4 10 10 0,-4-2-35 16,1-1 37-16,-2 14-49 0,1-11 42 16,0 7-9-16,0 4-11 0,0 2 16 15,0 3-10-15,-11 27 14 0,9-24-9 0,-2-1-1 0,0 1-4 16,0 1-4-16,0-7 3 0,-1 5-14 15,2-3 3-15,-1 2 16 0,-2-4-5 0,2 2 20 16,-1-4-35-16,2 0 8 0,0-3 7 0,-1-1-16 16,4-7 34-16,-2 2-14 0,0-3 0 15,1-2-34-15,-1 0 24 0,0-2 1 0,1 0-93 16,0 0 2-16,-1-2-41 0,2 0-44 0,-3-2-59 16,3-1 22-16,0 0-160 0,0 0-70 15,0-7 34-15,2 3 28 0,1-2-6 0,5-7 29 16,2-2 20-16,2-4 5 0,1 3 33 15</inkml:trace>
  <inkml:trace contextRef="#ctx0" brushRef="#br0" timeOffset="202640.1069">20120 14284 853 0,'11'-12'283'0,"-3"-1"-26"16,0 1-30-16,-4 4 7 0,1-1 5 0,-3 3-51 15,0-2 1-15,-1 3-17 0,-1 5-8 0,0 0-34 16,0-8-20-16,0 8-8 0,0-8-13 0,-11-3-30 16,7 9 16-16,-8-5-3 0,2 6 7 15,-1-1-20-15,11 2-3 0,-12 0-14 0,-18 15-2 16,9-4-22-16,6 2 4 0,-2 1 8 16,-1-2 4-16,5 4-31 0,3-1 14 0,0 1 14 15,4-3-33-15,0 4 19 0,3-5-21 0,3-4 3 16,0-8-24-16,0 7 23 0,0-1-34 15,11 6 23-15,-6-9 1 0,9 4-2 0,-3-5 4 16,1-2 11-16,-12 0-9 0,12 0-17 0,17-10 19 16,-13 4 26-16,-2 0-17 0,-2 0 21 15,1-7-9-15,-4 1-13 0,2-1 28 0,-2 1-12 16,-1-3 25-16,-3 2-4 0,-1 3 51 16,-2 2-29-16,0 1 29 0,0 1-12 0,-2 0-17 15,1 3 4-15,1 0-4 0,1 0-11 16,-3 0-4-16,2 2-19 0,-1 0-8 0,0 1 14 15,-1 0 0-15,0 0-20 0,6 12 27 16,-1 3-11-16,-1 3-5 0,1-1-1 0,1 3-4 0,0 2-11 16,-1 1 20-16,-1 0-3 0,0-2-31 15,1 2 21-15,-1 2-20 0,0-2 2 0,-4-1-10 16,0-10 14-16,0 5 3 0,0 3 1 0,0-1 3 16,0 1 0-16,0 0-7 0,0-2 1 15,0-3 16-15,0-1-10 0,-14 11-4 0,14-18-18 16,-2-1-15-16,1-1 3 0,1 0-76 15,-1-1-32-15,1 1-4 0,-1-4-30 0,-1 1-28 16,0 0-18-16,0-1 16 0,1-4-186 0,0 1-65 16,1 0 21-16,1-3 30 0,6-9 26 0,2 0 23 15,-5-5 23-15,4 0 19 0,1-4 0 16</inkml:trace>
  <inkml:trace contextRef="#ctx0" brushRef="#br0" timeOffset="202811.1645">20424 14412 427 0,'2'0'347'0,"1"-1"-65"0,-1 1-22 16,-1-2-14-16,2 1-7 0,1 1-43 15,-2-1 6-15,-1 2-55 0,3-1 1 0,-1 0-46 16,1 0-46-16,-1-1-58 0,0-1-83 16,0 1 8-16,1 0-313 0,-1 1 28 0,-1-1 23 15,1 0 14-15,0-1-15 0,0-1 53 16</inkml:trace>
  <inkml:trace contextRef="#ctx0" brushRef="#br0" timeOffset="203458.3143">20784 14154 227 0,'-2'-2'366'0,"1"-3"-38"0,-1 4-40 0,0-2-44 16,0 1-8-16,-1 0-1 0,2-1-47 0,-2 1-5 16,2 0-4-16,0-1-18 0,2 1-1 15,-2 2-39-15,1-3 4 0,1 1-30 0,1 2 24 16,-2-2-60-16,3 1 56 0,2-2-40 0,-1 1-28 16,3 0 38-16,10-1-25 0,1-3-27 0,3 0-14 15,-4 2 8-15,1 0 24 0,-2 1-11 16,-5 0-24-16,-1-1 43 0,-1 3-25 15,-1 0-4-15,-2 0-3 0,-1 1-3 0,-2 0 3 16,-3 0-19-16,0 0-2 0,0 0 0 0,0 0 0 16,16 10-2-16,-14-5 1 0,-1 0 40 0,0 1 11 15,-1 3-19-15,0 8 8 0,0 2 0 16,0-9-8-16,0 5 30 0,0 2-29 0,0 2 5 16,0 0-27-16,0 1 31 0,-6 1-18 0,6 1 8 15,-14 23-7-15,10-22-7 0,1-3 16 16,0 1-23-16,-1 2 16 0,1-1-29 0,-1 0 15 15,2-4 0-15,0 0-3 0,-1 2 10 0,3-5-29 16,-1-3 19-16,0-2-1 0,1-1-4 16,-1 0-8-16,1-1 8 0,-1-2-11 0,0 0-34 15,1-6 5-15,0 0-38 0,0 7-29 0,0-7-12 16,0 8-17-16,0-8-26 0,0 0-14 16,0 0-4-16,0 0-27 0,-6 10 19 0,5-14-88 15,0-2-81-15,1 1-55 0,-3-11-8 16,0 5 43-16,3 11 23 0,-7-21 26 0,4 14-8 15,-2-5 8-15</inkml:trace>
  <inkml:trace contextRef="#ctx0" brushRef="#br0" timeOffset="203624.2727">20867 14487 288 0,'-1'-4'252'0,"-1"0"-16"15,1 0-21-15,0 1-3 0,1 1-35 0,2-3-3 16,-2 1-11-16,3 1-2 0,3-9 9 16,3 2-21-16,-3 1-8 0,4 4-18 0,-2 1-13 15,5-2-12-15,-1 2-11 0,3-1 9 0,-2 1-15 16,5 1-1-16,0-2-14 0,0 0-14 15,3 2-50-15,-7-3-34 0,-1 1-95 0,0-1 12 16,-1 2-292-16,-3 1 8 0,0-1 26 16,4-2 25-16,0-2 23 0,0 0 42 0,3-4-5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51:24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15725 11586 357 0,'0'0'108'0,"0"0"0"16,0 0-15-16,0 0-12 0,0 0-12 0,0 0-10 15,0 0-5-15,0 0-16 0,0 0 7 0,0 0-6 16,0 0-3-16,0 0-34 0,0 0-20 16,0 0-37-16,0 0-113 0,0-13-103 0,0 13-16 15</inkml:trace>
  <inkml:trace contextRef="#ctx0" brushRef="#br0" timeOffset="548510.5833">9451 12743 356 0,'0'-13'151'0,"-14"13"11"0,14 0-61 0,0 0 23 15,0 0-18-15,0 0-7 0,0 0-60 16,0 0 47-16,-14 0-11 0,-1-21-32 16,14 21 10-16,0 0 0 0,-1-1 4 0,1 1-40 15,0 0 14-15,1 0-1 0,0-1-4 0,-2 0 7 16,2 0-36-16,0 1 20 0,0-1-14 0,2 1 0 16,-1-1-103-16,0 1-54 0,1-1-133 15,2 1 17-15,0 0 10 0,0-2-22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4:01:58.6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5888 4439 322 0,'0'0'106'16,"-13"0"-34"-16,13 0 5 0,0 0-3 16,0 0-13-16,0 0-9 0,0 0-35 0,0 0 3 15,0 0 15-15,0 0-5 0,0 0 10 16,0 0-3-16,0 0-4 0,0 0-9 0,0 0-33 15,0 0 3-15,-14 0 18 0,14 0 12 0,0 0-8 16,0 0-26-16,0 0 36 0,-24-8-21 0,19 9-20 16,3 1 9-16,-1-1 22 0,1 2 18 15,-2-3-4-15,3 1-1 0,-1 2-53 0,-1-3 5 16,0 2 1-16,0-1 0 0,2 1 4 16,-4-1 1-16,2-1-1 0,3 1 55 0,-3 0-4 15,-1 0-3-15,1 0-3 0,0 0-3 16,0 0-3-16,0 0-15 0,-1 0-2 0,2 2-1 15,-3-3-1-15,2 1-1 0,-1 0-1 0,3 1-24 16,-2-2 38-16,0 1-1 0,-1 1-1 16,2-1-16-16,-2-1 1 0,-1 2-1 0,1 0 7 15,0 0-1-15,0-2 34 0,1 1-4 0,1 0-22 16,-2 0 0-16,1 1-1 0,-2-1-3 16,2-1 1-16,-1 1 10 0,2 1 3 0,-2-2 0 0,1 2-1 15,-1-2-15-15,0 1-18 0,0 0 10 16,0-1 10-16,1 3-2 0,1-2 0 0,-1 0 8 15,0-1-13-15,0 1 1 0,-1 4-24 0,1-5 1 16,-1 2 33-16,-1 0-15 0,1 0 10 16,1-1-1-16,0 0 0 0,-1 1-1 15,0 0-23-15,0-1 1 0,0 2 6 0,-2-2 51 16,4 0-13-16,-3 1-28 0,1-1-2 0,0 1 16 16,-1 1-2-16,0-3-2 0,0 3 1 15,0-2 1-15,1 0 13 0,0 0-16 0,-1 1-10 16,1 1 34-16,1-3-31 0,-2 1 2 0,1 2 2 15,0-2-12-15,1 2 0 0,-1-2 1 16,0 2 1-16,-1-2 12 0,2 1-14 0,-2 0 1 16,1 0 1-16,0 0 26 0,0 0-24 15,-1 2 0-15,1-1 0 0,0 0 1 0,-1 1 4 16,1-2-8-16,0 1 7 0,0 1-23 16,0 0 17-16,0 0 10 0,0 0-10 0,1-1 10 15,-2 0-10-15,1 0 0 0,1 0 1 16,-1 0-5-16,1 1 8 0,-1-2 9 0,1 2-12 15,0-1-8-15,-2 0 20 0,1 0-1 16,1 2-9-16,0-2 10 0,-1-1-12 0,2 1 33 16,-3 0-16-16,1 1-38 0,1-2 45 15,-2 3 3-15,1-1-13 0,1 0 2 0,-5 8-11 16,1-4 0-16,0-3-9 0,2 1 6 0,2 0-17 16,-1 0 42-16,0-1-36 0,1-1 22 0,-1 0-35 15,2 1 23-15,-1-1-7 0,-2 0-23 16,3 1 43-16,-1-1-8 0,1 1-10 0,-2-1 14 15,2 1 7-15,-1-1 13 0,1 2-32 16,-2-2 10-16,2 1 20 0,1 1-55 0,-3-3 43 16,2 2 16-16,0 0-12 0,0 1-19 15,-1 0-6-15,1 0 6 0,-2-2 13 0,2 0-15 16,0 2 2-16,0 1 4 0,0-2 9 0,2-1-38 16,-2 2 19-16,-1-2 19 0,1 1-14 15,1 0 1-15,-2 1 0 0,2 1 12 16,-1-3-13-16,0 1 15 0,-5 9-13 0,5-3-7 15,-3-3 29-15,3 0-31 0,-1-2 11 0,0 2 6 16,2-3-6-16,0 1 16 0,0 0-7 16,0-2 4-16,-1 3-11 0,0-1 7 0,0-2 9 15,-1 2-24-15,1 0 4 0,1-1 14 0,-1 1-8 16,0 0-20-16,0-2 26 0,0 2-33 16,-1-1 44-16,2 0-21 0,0 1 8 0,-6 7-8 15,4-2 18-15,0-3-5 0,1 0 3 0,0-2-8 16,0 0-6-16,0-1-2 0,-1 0 0 15,2 0 18-15,1 0-24 0,-2 0 6 0,1-1-5 16,1 2 15-16,-2 0-25 0,2-1 14 16,-1-1-24-16,-1 1 29 0,0 0 7 0,2 1-9 15,-2-1-7-15,0-1 20 0,1 1-31 0,1-1 19 16,-2 0 7-16,2-4-11 0,0 0-7 0,0 7 17 16,0-7-20-16,0 8 18 0,0-1-9 15,0-1 0-15,0-6-9 0,0 9 2 16,0-2 14-16,0-1-10 0,0-6 11 0,0 9-2 15,0-3 4-15,0-6-5 0,0 7 8 16,0 0-32-16,0-1 21 0,0-6 2 0,0 9 6 16,0-3-15-16,0 0 13 0,0-6 3 0,0 9-12 15,0-4-7-15,0-5 9 0,0 9-2 0,0-1-10 16,0-8-2-16,0 8 33 0,0 0-20 16,0-2 0-16,0-6 3 0,0 8-2 0,0-1-7 15,0 1 7-15,0-3-3 0,0 2 1 16,5 3 9-16,-3-4-16 0,-1 0 11 0,2-1-1 15,-1 1-8-15,-1-1 9 0,1 0-8 0,0 0 2 16,0 0 2-16,0 1 23 0,0 0-30 16,1-2 0-16,0 0 17 0,-1 2-23 0,-1-1 3 15,1 1 35-15,1-2-14 0,-1 0-5 0,2 2-3 16,-2-1-6-16,1 1-8 16,-1-3 22-16,2 2-4 0,-3 0 0 15,2 0 9-15,5 8-21 0,-2-5 7 0,-1-2 7 16,0-1 0-16,-1 1-14 0,0-4-10 15,0 3 18-15,0-2 0 0,1 1 6 0,-2 0-9 0,0-2-1 16,0 4-1-16,0-5 11 0,1 2 10 0,0 0 6 16,0 2-18-16,7 5-18 0,-5-4 8 0,0 0-12 15,-1-2 15-15,0 1 8 0,0-2 2 16,-1 1-33-16,0-1 46 0,8 6-25 0,-5-3 20 16,0-3-25-16,-2 0 10 0,-1-2 9 0,1 2-29 15,0 1 26-15,-1-2-11 0,1 2 4 0,-1-2 1 16,-1 1 6-16,1-2-16 0,1 1 5 15,-1 1 1-15,0-1 10 0,2 0-1 0,-2-1 3 16,1-1-6-16,-1 2-4 0,1-1 1 0,0 2-6 16,-1-1 22-16,2-1-23 0,0 2 0 15,-2-1 9-15,1 0 3 0,-1 0-18 0,1 0 15 16,2 0 3-16,-3-2 7 0,1 3-6 16,0 0-10-16,-1-3 2 0,1 3 12 0,2-3-23 15,-2 2 19-15,1 0-16 0,-1-1 1 0,0 2 20 16,1-2 2-16,0 0-23 0,0 0 2 15,-2 0 19-15,0 1-4 0,2 0-7 0,-1-2-8 16,0 0 15-16,0 2-22 0,0-1 6 16,-1 2 6-16,2-2-18 0,-2 1 14 0,2 0-5 0,-2-2 16 15,0 2 2-15,1-1 2 0,0 0 14 16,0-1-32-16,1 2 6 0,-3 0 10 0,3 2-15 16,-1-4 17-16,-1 2-21 0,1-2 9 0,0 2-1 15,1 0 20-15,-1 0-18 0,0-2-23 0,1 2 32 16,-1 0-3-16,1-1 2 0,-2 2-12 15,2 0-1-15,-1-2 12 0,1 1 2 16,0 1-16-16,0-2 13 0,1 0-28 0,-2 2 24 16,-1 0 10-16,2-1-4 0,0 0-24 0,0 0 15 15,0 1 6-15,-1-1 7 0,0 0 7 0,9 4-20 16,-6-2 2-16,0-2 20 0,-1 1-20 16,0-1 9-16,-3-1-27 0,0 1 8 15,0 1 35-15,0-2-14 0,0 0-12 0,-1 3-18 16,3-4 22-16,-3 2-11 0,0 0-1 0,1-1 4 15,0-1 13-15,1 2 5 0,-1-1-32 16,0 1 21-16,2 0-7 0,-3-1 15 0,2 1 3 16,-1-1-13-16,0 2-3 0,-1-3 3 0,2 2 25 15,0-1-16-15,-1 0-2 0,2 1-8 16,-1-2 5-16,0 1-29 0,0 0 29 0,2-1 16 0,-1 2-22 16,-1-2 5-16,1 1 2 0,1 1 4 15,0-1-9-15,-1-1 7 0,10 5-5 16,-3-4 3-16,-3 1 2 0,-1 1 3 0,-1-2-15 15,-1-1 5-15,0 0-1 0,1 1 10 0,-2 0-16 0,1-1 0 16,-1 1 4-16,0-1 23 0,1 2-17 16,1-2-16-16,0 0 22 0,-8 0-26 0,6 0 3 15,1 0 28-15,2 0-6 0,-2 0-24 16,1 0 24-16,5 0-10 0,2 0 9 16,1 0-8-16,10-12 3 0,-16 11-2 0,-1 1 2 15,7-4 12-15,-5 3-6 0,-2-2 19 16,7-4-29-16,-6 5 1 0,1 1 11 0,6-5-3 15,-7 4 4-15,1 0 4 0,-2 0-5 0,-2 0 7 16,0-1-15-16,1 2-7 0,7-5 6 0,0 1 13 16,-5 0 0-16,0 2-27 0,5-2 20 15,-2-1 8-15,2 1-16 0,-5 3-3 0,-1-1 17 16,1 1-37-16,-5-2 23 0,3 3 18 0,-2-2-8 16,1 2-15-16,12-4 9 0,-7 2-11 15,-2-1-1-15,-1-1 21 0,-2 3-11 0,8-4-3 16,-5 0 15-16,0 3 13 0,4-3-34 15,-4 1 13-15,4-2-6 0,-1 0 15 0,-2-2-1 16,-1 4-18-16,-3-1 37 0,0 1-17 16,-1 1 0-16,1 1 16 0,5-5-31 0,-3 2 5 15,0 0 7-15,-3 3-1 0,0-1 1 0,6-3-24 16,-1-4 24-16,-3 5 4 0,-1 0 1 16,2 2 0-16,-3 0-13 0,3-5 27 15,0 3-38-15,3-4 15 0,-3 4 8 0,1-5-18 16,-1 4 30-16,1 0-31 0,-5-1 30 15,0 1-10-15,0 0 15 0,2 2-27 0,-2-1 16 16,-1 1-11-16,-1 0 4 0,4-7 5 0,-2 4 8 16,-2-1-11-16,0 1 16 0,1 2-16 0,-1 0 4 15,5-6-2-15,-5 4-1 0,1 1 9 16,-2 0-14-16,2 0 10 0,-2 2-1 0,1-1 3 16,-3 0 4-16,3 0-9 0,-2 0 3 0,1 0 11 15,-1 0-3-15,-1-1-6 0,1 1-5 16,2-11-3-16,-1 8 3 0,-1-3-3 0,-1 12 6 15,0-9 4-15,0 0 1 0,0 2 6 0,0-1-8 16,0 8-10-16,0-10 10 0,0 3-16 16,0-1 33-16,0 1-14 0,0 2-15 0,-14-16 7 15,9 7-12-15,1 2 9 0,1 3-10 16,0 1 17-16,1 1-21 0,1 0 21 0,-3 0-14 0,-1-5 7 16,1 2 22-16,-1 1-24 0,0 1 2 15,1 2-26-15,0-1 28 0,1 1-3 16,0 1-11-16,-3-8 10 0,0 0-29 0,0 2 22 15,3 4-7-15,-6-5-9 0,5 3 22 0,-1 2-15 16,2 0 6-16,-6-4 21 0,5 3-7 0,0 0-32 16,1 1 19-16,0 0-8 0,0 0 30 0,-1 1-35 15,-5-9-3-15,4 7 21 0,2 0 17 16,-2 0-18-16,2 4-17 0,-7-7 6 0,7 1 30 16,-1 2-19-16,-1 0 3 0,1 2-6 0,0 0-17 15,-2-7-12-15,1 4 25 0,-6-1 3 16,7-1-5-16,-2 3-3 0,2 2-5 0,3-1 26 15,-4 1-30-15,3 1-6 0,-1-1 4 16,1 2 16-16,-3-8 8 0,-1 3-20 0,1 1 24 16,2 2-11-16,-2 0 18 0,-7 0-10 0,9-3-18 15,-2 1 41-15,0 1-34 0,-1 1 4 16,3 0 5-16,-1 2-16 0,0-2 9 16,1 2-8-16,-1-1 24 0,-8-6 5 0,7 3-32 15,-1 0-13-15,-3-3 17 0,1 4 14 0,1-1-27 16,0-3 26-16,-4 3 4 0,3-1-3 0,3 4-11 15,-1-1 11-15,2 1 7 0,0 1-2 0,0-1-13 16,-6-5-9-16,4 4-2 0,0 0 1 16,0 1 15-16,1 0 12 0,1 1-17 0,-2 1-17 15,2-2-7-15,0 1 30 0,-1 1-6 0,1 0 6 16,-1-1-6-16,0 0 24 0,2 2-30 16,-8-7-2-16,2 3 15 0,-1 1-14 15,4 0-13-15,0 0 43 0,1 2-36 0,-1-1 19 16,3 3-27-16,-2-4 1 0,0 2 21 0,0 0-12 15,0-1 12-15,-10-2 8 0,6 0-18 16,-3 0 22-16,2 1-10 0,1 0-16 0,3 0 8 16,-2 3 4-16,0-2-10 0,3 1 3 0,-7-6 18 15,4 5-23-15,-2 0 22 0,1 1-20 0,2 1 19 16,-1 0 0-16,-6-3 19 0,3 1-36 0,1 0 29 16,3 2-17-16,-1-1-19 0,2 0 14 15,-2 0 10-15,1 2-17 0,1-1 7 0,-7-3 7 16,-1-3-3-16,4 5 0 0,0 0-3 15,3 2 1-15,0-1 7 0,0 1-4 0,2-1 2 16,-2 0-25-16,2 1 44 0,-1-1-35 0,0 2-10 16,0-2 13-16,-1 1 7 0,-11 0 7 0,9-1-25 15,-1 0 11-15,3 2-3 0,0-4 32 16,1 4-41-16,-1 0 27 0,2 0-16 0,1-2 34 16,0 2-47-16,-1 0 16 0,0 0 14 0,0 0-11 15,0 0-11-15,1-1 21 0,0 1-9 16,-1 0-11-16,5 0 17 0,0 0 7 0,-6 0-11 15,6 0 17-15,-9 0-10 0,9 0-16 0,-8 0 27 16,1 0-40-16,7 0 36 0,-8 0-14 0,0 0-27 16,8 0 3-16,-7 0 19 0,-5 10 3 15,7-9-13-15,-11 3 25 0,8-2 15 0,-2-1-5 16,3 2-27-16,1-1 9 0,1 0-27 16,1-1 45-16,1 1-25 0,-12 4 8 15,7-1 13-15,2-2-29 0,1 1 8 16,-2 0 19-16,2-1-12 0,0 1-23 0,1 0 21 0,-8 5-1 15,3-1-6-15,0-1-15 0,3-2 29 0,1 0-24 16,-1 1 16-16,1-3 19 0,0 1-17 16,2-1-12-16,-1 2 7 0,0-1 10 0,1-2-16 0,-2 2 4 15,2-1 21-15,-1 1-10 0,0-1-21 16,0 2 23-16,0-3-7 0,1 2-6 0,0 0-12 16,-2-1 17-16,2 1-16 0,0-1 41 15,0 3-15-15,0-3-13 0,1 2-2 0,-1-2-17 16,0-1 25-16,0 1 7 0,1 0-5 0,0 1-2 15,-1-2-8-15,1 0-1 0,0 0 7 16,0 0-2-16,1 1-8 0,0-1 44 0,0 0-14 16,-1 0-2-16,1 1-24 0,0-2-13 0,0-1 18 15,0 3 3-15,0-2-10 0,0 0 17 16,0 0-15-16,0-1 2 0,1 1-29 0,-1 0 6 0,-1 0-13 16,2-1-36-16,0 0-13 0,0 0-21 15,0 0-12-15,0 0-19 0,0 0 14 16,0 0-76-16,-4 3-66 0,4-3-115 0,1 1 28 15,-2-1-47-15,0 0 26 0,1-1 64 16,0 1 3-16,1 0 4 0</inkml:trace>
  <inkml:trace contextRef="#ctx0" brushRef="#br0" timeOffset="5834.3623">9785 5578 303 0,'0'0'201'15,"0"0"-26"-15,0 0-18 0,0 0 3 0,0 0-24 16,0 0-18-16,0 0 4 0,0 0-28 0,0 0-1 15,0 0-20-15,17 3-3 0,-7-9-12 16,3-2 14-16,0 0-18 0,5 0 24 0,-2-1-9 16,-2-1-11-16,-3 0 11 0,5-1-13 15,-1 1 1-15,0-2-13 0,1 0 26 0,0-2-18 16,-3 0-4-16,0 1-6 0,1 0 7 16,-1-3-2-16,0 1 13 0,0 1-31 15,-1-1 18-15,-2 0 6 0,-1-3 6 0,-4 3-12 16,1-2-1-16,1 3-14 0,1 1 8 0,-6-1-3 15,-1 4 3-15,-1 10-11 0,0-9 16 0,0 1-8 16,0-3 1-16,-15-13 0 0,11 15-27 16,0 1 3-16,0 0 16 0,-2 2-23 0,1 1 11 15,-5-4 4-15,4 4-6 0,-2-1-1 16,1 2 0-16,3 0-4 0,0 1-4 0,0 1 15 16,3-1-11-16,-2 3-1 0,0-1-4 0,3 1-15 15,0 0 12-15,0 0-7 0,-10 0 16 0,10 0-16 16,-18 21 8-16,11-9-19 0,0 1 18 0,2 1-13 15,0 2 9-15,0-1 2 0,3 2-8 16,-1-1-3-16,3 2 21 0,0 0-9 0,0-8-6 16,0 5 11-16,0 4 12 0,0 0 11 0,0 2-33 15,0-1 8-15,11 26 14 0,-11-24-18 16,5 4-6-16,-4 3 10 0,3-4 6 0,-3 2-2 16,-1-15-10-16,0 8 2 0,0 4 13 15,0 1-9-15,0 2-7 0,-12 27-3 16,12-27 17-16,-3 1-12 0,-3 0 1 0,1-2-1 15,2 1 3-15,2-5 7 0,-3 1-15 0,0-2-14 16,0-1 9-16,0 2 28 0,0-3-9 0,-1-2-33 16,2 0-11-16,-3-3 8 0,3-4-25 15,1-1-35-15,-1-3-6 0,-1-1-31 0,0-2-23 16,0 1 15-16,-1-2-112 0,5-2-113 0,0 0-16 16,-7 0 23-16,-7-16 24 0,4 3 5 0,2-3 15 15,1 4-4-15</inkml:trace>
  <inkml:trace contextRef="#ctx0" brushRef="#br0" timeOffset="6003.0107">9836 5789 431 0,'5'-14'194'15,"3"0"-23"-15,-1 2-32 0,3-2 11 0,3-3-13 16,1 0 1-16,3 1-45 0,0 0 12 0,4 0-1 16,0 1-30-16,3-1 14 0,4 0-11 15,1-1-23-15,-1 3-22 0,2 0-24 16,0 0 6-16,-3-2-50 0,2 3 3 0,-1-2-80 15,-2-2-130-15,-2 2-100 0,-2 0 46 16,0-2-9-16,-2 2-1 0</inkml:trace>
  <inkml:trace contextRef="#ctx0" brushRef="#br0" timeOffset="6351.8059">10513 5153 283 0,'1'-8'303'0,"1"2"-37"0,-2-1 2 0,0 4-27 0,0-1-27 15,3 1-23-15,-3-2-10 0,1 2-34 16,-1 0 8-16,1 1-45 0,0-1 16 0,0 3-37 16,-1-2-6-16,-1 2-14 0,0 3 4 0,-2 1-10 15,-4 8-18-15,-2 5 2 0,-1 2-9 16,-4 0 12-16,3 2-4 0,-1 2-16 0,2 1 1 16,0 0-7-16,1-2 14 0,-1 1-12 15,1 2-1-15,0 1 5 0,2 0 1 0,1 2-11 16,0-1-5-16,2-1-15 0,2 1 7 0,1 0 1 15,1-1 5-15,0-15 9 0,0 9-24 16,0 0-2-16,11 24 3 0,-4-22 14 0,-1-1-17 16,-1-2 15-16,2-1-15 0,1-4-1 15,-2 3 22-15,5-4-22 0,-1 0-20 0,0-1-27 16,1-3-16-16,-2-4-17 0,-1 0-16 0,0-2-14 16,0-2 12-16,-8-1-168 0,6 0 22 0,17-11 20 15,-9-1-155-15,0-4 37 0,-1-2 24 0,-2-2-26 16,0-2 0-16</inkml:trace>
  <inkml:trace contextRef="#ctx0" brushRef="#br0" timeOffset="6636.5309">10673 5279 229 0,'1'-6'291'0,"1"0"-64"16,5-6-39-16,-1 4 7 0,1 1-35 0,2 3-17 15,4-2-4-15,-1 4 4 0,0 2-18 0,-12 0-5 16,12 0-20-16,17 11 8 0,-10-2-20 16,-5 0-19-16,0 6 2 0,-2-1-1 15,-4-1 1-15,0 2-22 0,-6 1-9 0,1 2 7 16,-2 0 5-16,-1-8 0 0,0 4-8 16,-15 20-26-16,6-16 21 0,-1 4-32 15,0-4-13-15,-1 0-8 0,-1-4 1 0,0 1-16 0,2-2-7 16,0-1-39-16,2-6 7 0,5 1-84 0,0-2-3 15,0-2-98-15,0-3-113 0,3 0 26 16,0 0 18-16,0 0 16 0,-3-14-17 0</inkml:trace>
  <inkml:trace contextRef="#ctx0" brushRef="#br0" timeOffset="6894.7229">10921 5196 428 0,'3'-7'259'0,"-1"3"-25"0,-1 0-46 15,0 2-29-15,-1-1-12 0,0 1-13 0,-1 1-21 16,-2 3 11-16,0 1-27 0,-2-1-2 0,-6 9-25 16,0 5 11-16,-1-4-23 15,1 4 6-15,0 1-13 0,1 1 2 0,3 1-17 16,-3-1 1-16,3-2-16 0,2 5 16 16,2-4-11-16,3-7 15 0,0 4-21 0,0 0 1 15,0 1-13-15,0-1 17 0,0-2-13 0,13 15-10 16,-4-15-27-16,-3-3-15 0,0-1-30 15,6 1 5-15,-5-4-49 0,1-4-73 0,1 1-123 16,-9-2-43-16,12 0 6 0,2 0 13 0,17-11 3 16</inkml:trace>
  <inkml:trace contextRef="#ctx0" brushRef="#br0" timeOffset="7104.2304">11162 5513 419 0,'4'4'238'0,"-2"2"-33"0,0-1-20 0,1 12-14 16,-2-3-6-16,-1-6 12 0,0 4-36 0,0 2 2 16,0 3-35-16,0 0-8 0,-14 16-11 15,9-12-5-15,2-4-15 0,-1 2 16 16,-1 0-9-16,0-2-19 0,2 2-17 0,-1-6 4 16,2-2-25-16,-4 3-47 0,2-4 3 0,0-1-68 15,3-2 9-15,1-1-152 0,-2-3-110 16,2-1-5-16,0 0 31 0,2-3-7 0,0 0 56 15</inkml:trace>
  <inkml:trace contextRef="#ctx0" brushRef="#br0" timeOffset="7493.944">11599 5291 776 0,'-1'-5'240'0,"1"1"-52"0,1-1-11 0,-1-1-23 16,2 1-14-16,5-8 8 0,-2 0-31 0,5 2-1 15,3 2-34-15,0 2 10 0,2 3-3 16,-1 1-5-16,-2 2-18 0,-12 1 3 15,14 0 7-15,2 0-10 0,14 17-11 0,-17-5 12 16,-2-1-18-16,3 3 5 0,-6 0-17 16,-1 4 4-16,-2 1-2 0,-5 0-4 0,0 3-19 15,0-13 8-15,0 5 11 0,-12 22-15 0,6-16-1 16,1-1-3-16,-4-4-12 0,1 2 3 16,1 0-44-16,-2-4-21 0,2-3-26 0,-2 5-46 15,4-4 12-15,0-5-67 0,2-2-100 16,-1-1 20-16,1-2-140 0,3-1 24 0,0-2 43 15,3 0 60-15,5-10-16 0</inkml:trace>
  <inkml:trace contextRef="#ctx0" brushRef="#br0" timeOffset="7720.9968">11941 5204 269 0,'4'-5'284'0,"-2"1"-33"0,-2 1-44 0,0 0-37 16,1 2-18-16,-1-1 7 0,0 2-30 0,0 2-18 15,0 1-14-15,-1 2-7 0,-1 0 7 16,-2 11-18-16,-4-1-6 0,2 1-9 0,0 0 7 16,1 2-18-16,-1 0 1 0,3-2-9 15,-2 2-7-15,1 1-6 0,1-4-14 0,3-5 24 16,0 2-20-16,12 20-4 0,-7-16-27 16,-1-6-17-16,-2 1-12 0,1-3-42 15,7 7 8-15,0-6-112 0,-3-3-139 0,1 0-33 16,0-5 20-16,2-1 17 0,-10 0 2 0</inkml:trace>
  <inkml:trace contextRef="#ctx0" brushRef="#br0" timeOffset="8119.2954">12233 5234 514 0,'2'-9'165'0,"2"3"-4"15,-2-2-13-15,3 4-32 0,-4 0-4 0,2 0-16 16,0 0 5-16,1 0-33 0,0 1-10 0,1 0 3 16,9-4-13-16,-6 3-14 0,4 3 8 15,-12 1-11-15,11 0 2 0,-2 0-9 16,16 11 9-16,-14-3-8 0,0 2 13 0,-2-1-7 16,-4 2-8-16,1 3 10 0,1 0 12 15,-4 1-16-15,2-1 0 0,-5 0 3 16,0-8-4-16,0 6-12 0,0 5 0 0,0 0 1 15,-15 17 13-15,11-18-17 0,-3 0 6 0,3 1-9 16,-4-3 3-16,6 1-2 0,-2-1 4 0,-3 0 1 16,5-3-13-16,-2-2-3 0,2-3 10 15,0 3-9-15,2-1 2 0,-1-5 0 0,1-3 2 16,0 0-4-16,0 0 13 0,0 7-1 0,12 2 10 16,-4-8 0-16,-4 1 9 0,6-2-25 15,-4-2 1-15,1 2-2 0,7 0-39 0,13-16-34 16,-12 7 6-16,4-1-106 0,-4-5-115 0,1-3-79 15,-2-2 52-15,0-1 17 0,-2-1 27 16</inkml:trace>
  <inkml:trace contextRef="#ctx0" brushRef="#br0" timeOffset="8427.2409">12646 4989 754 0,'3'0'234'16,"1"1"-5"-16,2 0-35 0,-1 2-16 0,9 7-12 16,1 2-22-16,3 3-11 0,-7 2-16 0,0 2 2 15,1 4-14-15,-1 0-14 0,-3 0-2 0,0 4 7 16,-4 1-27-16,-2 1 16 0,-2 0 4 16,0-14-15-16,0 7-15 0,-16 27-9 15,8-20-11-15,-1 2 1 0,-3-3-16 0,-3 2 7 16,0 1-1-16,-2-1-1 0,1 0-4 0,-3-4-9 15,2-1 2-15,-2-2-25 0,2 1-20 0,-3-5 19 16,0 2-39-16,-2-5-34 0,-1-1-12 16,1-2-23-16,0 0 10 0,1-3-236 0,1-4-74 15,0-1 30-15,6-4 46 0,14-1 7 16,-11 0 64-16,-14-12-4 0</inkml:trace>
  <inkml:trace contextRef="#ctx0" brushRef="#br0" timeOffset="18304.3874">9604 7217 374 0,'0'0'221'0,"0"0"-31"0,0 0-26 16,0 0-9-16,0-14-30 0,0 14-14 16,0 0-10-16,0 0 20 0,0-28-51 15,12 22 12-15,1-4 3 0,-3 2 0 0,1-1-20 16,4 1-5-16,-2-1 1 0,1-1 3 0,-2 1-7 16,4-3 12-16,-4 2-19 0,-1-2 3 15,2 0-5-15,-2 1 5 0,-1 0-15 0,-1 4-9 16,0-2 30-16,-3-2-25 0,1-1 22 15,-1-1-9-15,0 1 12 0,-3 1-13 0,-1 2 0 16,-1 0-13-16,-1 0 0 0,0 3-13 0,0 6 5 16,0-8 6-16,0 2-12 0,0-4 9 15,-14-11 11-15,8 11-25 0,-2-1 8 0,2 3-13 16,1 0 17-16,0 2-9 0,0 0 13 0,1 2-16 16,1 1 0-16,1-1 13 0,-1 2-21 15,0-1 6-15,0 2-17 0,0-1 14 0,0 2 0 16,3 0-3-16,0 0 12 0,0 0-14 0,-8 0-5 15,-7 18 7-15,6-6 4 0,0 1-15 16,2 3-1-16,0 0 22 0,0 2-24 0,1 3 2 16,2 0 3-16,-3 1 18 0,6 3-11 0,-1-2-8 15,1 4 22-15,0 1-10 0,1 1-23 16,-1-1 18-16,0 3-10 0,0-2 18 0,-1 1-15 16,1-1 3-16,-2 0-4 0,2-2 3 0,-1-2 13 15,-3 4-3-15,0-1-13 0,1-2 5 16,0-1 12-16,-4-1-10 0,0 0 15 0,3-3-15 15,0 0 10-15,-3 1-1 0,5-2-20 0,-7-3-14 16,0-2-13-16,1 1-26 0,1-3-22 16,-2-1-7-16,0-2-14 0,4 0 9 0,-2-6-123 15,1 0-53-15,2-4-89 0,5 0 16 16,0 0-6-16,-8 0 21 0,8 0 36 0,-17-22 7 16</inkml:trace>
  <inkml:trace contextRef="#ctx0" brushRef="#br0" timeOffset="18490.4907">9531 7406 244 0,'9'-14'174'0,"-1"3"-11"0,2 1-8 0,2-5-17 0,-2 6-31 15,4-6 14-15,3 3-12 0,1-1-14 0,1 0-25 16,3 1-3-16,2 2-7 0,-3-4-6 16,4 5-24-16,0-2 1 0,3 4-36 0,-2-2 4 15,1 1-1-15,0-2-170 0,-2-2 17 16,-2 0 10-16,-2-1-161 0,-1 5 8 0,-1-7-2 0</inkml:trace>
  <inkml:trace contextRef="#ctx0" brushRef="#br0" timeOffset="18806.4971">10191 6850 212 0,'0'-3'295'15,"-1"-2"-52"-15,0 4-40 0,-1-1-34 0,1 1-2 16,-1 1-16-16,-2 4-23 0,1 0-8 0,-7 9-15 16,4 2 1-16,-1 0-27 0,-3 5 1 0,0 0 5 15,2 5-17-15,-3 2-1 16,3-2-10-16,2 0 2 0,-1 1-14 0,1 3-4 16,-2 1 12-16,1-3-25 0,3 2 18 0,-1-4-19 15,3-1-8-15,-1 1 8 0,2-1-16 0,0-2 0 16,0 0 7-16,1-12 11 0,0 5-1 0,13 20-6 15,-9-18-14-15,1-1-13 0,-3-4 5 16,5 1-5-16,2 1-22 0,0-6-36 0,4 1-9 16,-3-6-28-16,5 3 9 0,-4-4-63 0,-11-2-92 15,9 0-90-15,15-11-4 0,-12 5 14 16,1-4 32-16,0-1-23 0</inkml:trace>
  <inkml:trace contextRef="#ctx0" brushRef="#br0" timeOffset="19074.4713">10344 7053 474 0,'1'-11'248'15,"-1"4"-13"-15,0 2-23 0,2-1-27 0,-2-1-26 16,2 1-12-16,-1 1 5 0,-1 5-40 0,7-7 3 16,-2 5-21-16,0-1-6 0,2 3-16 15,0 3-11-15,-1-1 3 0,3-2 9 0,14 12-20 16,-9-1 7-16,-1 2 1 0,-1 1-12 15,-1 1-22-15,-2 0-2 0,-5 3 13 0,-1-1-17 16,-3-6 10-16,0 2-3 0,0 5 5 16,-15 21-19-16,7-18-8 0,-2-1-25 15,-1-2-17-15,0 0-16 0,-3-4-25 16,4 0-31-16,0-3 11 0,-1 2-100 0,2-8-103 16,3 0-61-16,2-3-3 0,3 0 70 0,-2-2-30 15,3 0 28-15</inkml:trace>
  <inkml:trace contextRef="#ctx0" brushRef="#br0" timeOffset="19320.7641">10537 7010 301 0,'2'-4'250'16,"-1"1"-47"-16,-1 1-34 0,0 0-20 0,-3 3-26 15,2 2-2-15,-2-2 12 0,-2 4-34 0,-7 5-13 16,2 5 24-16,0 0-40 0,1 0-4 15,-2 1 0-15,1 1-1 0,3 2-20 16,-4 0-5-16,5-1 3 0,4 1-22 0,-1 1 7 16,-1-3-5-16,4-12 9 0,0 7-20 0,0 3 16 15,0-2-6-15,11 10-8 0,-5-10-16 0,1-6-55 16,0 5-14-16,2-5 6 0,-4-4-146 16,4-1-142-16,-1 1 7 0,-8-3 17 0,7 0 12 15</inkml:trace>
  <inkml:trace contextRef="#ctx0" brushRef="#br0" timeOffset="19558.562">10705 7292 634 0,'1'3'176'0,"1"1"5"0,-1-3-11 0,1 3-19 15,-1 0-37-15,1 1 12 0,-2 1-20 0,1-1 9 16,-1 3-23-16,0-1-6 0,0 3-14 15,0 4-6-15,0 1-11 0,0 2-15 0,0-2 5 16,-10 17-5-16,6-20 0 0,2 0-32 0,1-4-14 16,-1-1-35-16,2 0 4 0,0-2-45 15,-2 1-70-15,2-2-61 0,0-2-155 0,-1-1 43 16,1 0-6-16,0-1 58 0</inkml:trace>
  <inkml:trace contextRef="#ctx0" brushRef="#br0" timeOffset="19789.996">10919 7450 602 0,'-3'6'186'0,"3"-2"7"0,-3 2-31 16,2 0-37-16,-3 7 11 0,-4 2-21 15,0-2-19-15,0-1-30 0,-3 2-2 0,0-3-11 16,1 0-12-16,3-3-35 0,-1 2 0 16,-5-3-252-16,5-1-94 0,1-2 12 15,3-3 56-15,1-1 4 0</inkml:trace>
  <inkml:trace contextRef="#ctx0" brushRef="#br0" timeOffset="20087.5201">11037 6971 354 0,'11'-5'266'0,"-5"2"-52"0,3 0-37 16,-1 2-13-16,-1-1 11 0,2 4-29 0,-1-2-12 15,17 8 9-15,-11-1-32 0,1 3-20 0,-2-1 16 16,-1 4-21-16,-2 0-3 0,-4 6-19 16,0-4-13-16,-3 1-5 0,-3-1 3 0,0-7-12 15,-11 18 15-15,5-8-20 0,-1 0-18 16,-8 0-5-16,4-2-23 0,-1-1-48 0,2-1 1 16,-1 1 7-16,0-4-151 0,2 0-144 15,-3-2 2-15,4-2 25 0,5-2 16 0,-1-1 16 16</inkml:trace>
  <inkml:trace contextRef="#ctx0" brushRef="#br0" timeOffset="20371.0015">11282 7018 584 0,'0'-1'215'0,"2"-2"-28"16,-2 2-21-16,0 1-15 0,0 0-27 0,0 0-8 15,0 4 8-15,-2 1-33 0,-1 1 2 0,-5 9-11 16,0 5-18-16,0-5 11 0,0 1-24 0,1 6 1 16,-1 0-14-16,-3-3 16 15,7 1-5-15,-1 0-17 0,2-1 8 0,2-2-8 16,1-3-30-16,-1-3 21 0,1-11-28 0,0 14 22 16,0-3-57-16,13 15 5 0,-6-18-19 15,-1-1-19-15,1-4 7 0,1 1-69 0,2-3-2 16,-5 1-77-16,-5-2-49 0,8 0-72 15,-3 0 14-15,8 0 31 0</inkml:trace>
  <inkml:trace contextRef="#ctx0" brushRef="#br0" timeOffset="20631.17">11421 7209 415 0,'3'-3'201'0,"0"-1"-49"0,-1 1 27 0,1-1-53 16,-2 1 28-16,3 2-36 0,-4-2-10 0,3 3 3 15,1 0-51-15,-1-2 16 0,1 1 5 16,-2 4-5-16,-1-3-1 0,1 4-25 0,-1 1-4 15,0-2 8-15,-1 4-5 0,0-1-15 0,-1 2 3 16,1 0-10-16,0 3-1 0,0 3-7 0,0 0 3 16,-10 15-20-16,8-18 27 0,-3 3-5 15,4-2-9-15,-1-3 7 0,0-1 1 16,2-1 5-16,0-7-18 0,0 0-6 0,0 8 3 0,0-8-8 16,13 15-3-16,-8-14 3 0,1 0 13 15,1 1-1-15,0-2-8 0,2 0-14 0,4 0-9 16,15-13-24-16,-12 6-44 0,-1-1 6 15,1 0-109-15,-5-5-116 0,2-3-31 0,1-4 26 16,-3-4 6-16,3 3 44 0</inkml:trace>
  <inkml:trace contextRef="#ctx0" brushRef="#br0" timeOffset="20942.501">11677 6952 480 0,'2'-4'247'0,"0"1"-67"16,1 0 1-16,2 3-22 0,0 0 5 15,-1 0-39-15,11 5 11 0,4 4-22 0,1 1-15 16,-9-1-4-16,0 4 6 0,0 0-5 0,-2 4-15 16,-2-1-18-16,2 1-3 0,0 1-9 15,0 2 10-15,-6 0-17 0,0-1 4 0,-2 0 4 16,-1 1 4-16,0-8-12 0,0 3-28 15,0 1 12-15,-17 21-2 0,12-17-6 0,-4-2-1 16,-4 0-5-16,4-4 0 0,-4 0-6 0,5-1-12 16,-6-4-13-16,5 1-5 0,3-2-19 15,0-3-32-15,1 0 3 0,1-3 6 0,1 0-180 16,2-1-116-16,1-1 15 0,0 0 18 0,0 0-16 16,0-10 32-16,0 2 26 0</inkml:trace>
  <inkml:trace contextRef="#ctx0" brushRef="#br0" timeOffset="21197.7396">12117 7007 430 0,'4'-1'266'0,"0"1"-27"0,0 0-37 0,-1-2-34 15,1 1-3-15,0 1-12 0,-1 0-28 0,4-2 5 16,-3 2-21-16,1-1-7 0,3 0-13 16,-4 1-14-16,3-2-11 0,0 1-39 0,0-1-13 15,-3 2-40-15,1-1-31 0,1 1 6 16,0 0-85-16,-6 0-109 0,0 0-76 0,0 0-8 16,0 0 40-16,6 8-18 0</inkml:trace>
  <inkml:trace contextRef="#ctx0" brushRef="#br0" timeOffset="21415.8685">12136 7197 504 0,'2'2'252'0,"2"1"-49"0,-1-2-7 0,2-1-6 16,-1 0-30-16,0 0-33 0,3 0-5 0,-2 1-7 15,1-3-4-15,1 2-6 0,-7 0-24 16,7 0-11-16,-1 0-5 0,6 0-8 0,12-10-8 15,-12 10 16-15,-3-3-6 0,-3 2-16 16,-1 1-14-16,-1 0-45 0,0-3-38 0,-1 2-29 16,0-2 9-16,1 1-230 0,-4-2-52 0,0 1 23 15,0-2 23-15,0 1 30 0,0 0-43 16</inkml:trace>
  <inkml:trace contextRef="#ctx0" brushRef="#br0" timeOffset="22575.3688">12741 6936 299 0,'0'0'266'0,"13"-14"-48"16,-13 14-16-16,0 0 5 0,0 0-34 0,0 0-4 15,0-12 6-15,0 12-29 0,18-18-14 0,-16 15-14 16,-2 0-14-16,-2 1 17 0,2-1-14 16,0 0-22-16,-2 0-11 0,-1 1 7 0,3-2-7 15,-3 2-8-15,3 1-3 0,-2-2-17 16,-2 0 4-16,1 2-8 0,2-2-13 0,-2 0 4 15,-1 2 1-15,2-1-13 0,-3 1 9 16,1 0-8-16,-1 0 11 0,1 1-20 16,-1 0-4-16,5 0 3 0,-11 0-13 0,-1 0 4 15,-7 12 0-15,5-4 10 0,1-2 4 0,4 0-10 16,-3 5-8-16,1-1 15 0,0 0-8 16,2 2 16-16,2-3-22 0,-2 2 2 15,-3 3-14-15,4 1 19 0,2-2 7 0,-4 2-22 16,3-1 6-16,-2 1 13 0,3-1-23 0,0 1 31 15,2 0-9-15,-2-1-10 0,1 0-7 0,1-3 1 16,2-1 12-16,2 0 14 0,0-10-30 16,0 10 5-16,0 3 5 0,17 12 6 0,-7-13-7 15,-6-1-2-15,5 0 19 0,-2-3-2 0,2-3 9 16,-6 1-8-16,9 1-10 0,3-2 19 0,-4 0-11 16,-1-3 2-16,2 0 16 0,-3-1-21 15,-1 1-12-15,2-2 4 0,-1 0 17 0,-2 0 11 16,1 0-34-16,-1 0 8 0,-7 0 2 0,7 0 8 15,-1 0 13-15,-6 0-15 0,9 0-11 16,-1 0-6-16,-8 0 1 0,9 0-3 0,-3 0-24 16,-6 0-10-16,7 0-30 0,-7 0-28 15,9 0-55-15,-9 0 17 0,5-6-179 0,-5 7-108 16,-2-1 61-16,-1 2-19 0,-2 0 35 16,1-1 11-16,1 4 48 0,-7 4-12 0</inkml:trace>
  <inkml:trace contextRef="#ctx0" brushRef="#br0" timeOffset="22935.721">12527 7488 287 0,'-2'2'263'0,"2"-1"-51"0,2 0 11 0,-4 0-26 15,2 0-32-15,-2 2 1 0,4-3-29 16,-2 0-18-16,2-2-6 0,0 1-2 0,2-1 3 16,1 2-27-16,-1-2 10 0,0 0-11 15,2-1-1-15,11-3-16 0,1 1-1 0,-7-1 0 16,1-1 7-16,1-1-24 0,0 1-19 0,3-3 19 16,-4 2 8-16,1-1-2 0,-1 1-22 15,0 1-6-15,0-2-1 0,-5 2-3 16,-1 1 26-16,1 0-17 0,0 2-2 0,-2 0 1 15,-1 2-16-15,0-1 14 0,-3 0-7 0,3-1-8 16,-2 2-10-16,2 1-9 0,-1-1-26 0,-2 0-5 16,1 2-10-16,0-3-48 0,-2 1-65 15,2 1 14-15,-2 1-104 0,0 0-100 0,0 0-24 16,-10 1 18-16,6 1 23 0,-3 1-7 0,1-3 46 16</inkml:trace>
  <inkml:trace contextRef="#ctx0" brushRef="#br0" timeOffset="23278.4579">12495 7574 570 0,'5'0'204'0,"-1"0"-14"0,3-3-21 15,11-1-6-15,-2-2 20 0,2 2-24 0,-3-4-26 16,3 3-10-16,-5-1-12 0,6-2-12 15,-1 2-1-15,-2-2-11 0,0 3 18 0,-1-1-14 16,-3 4-10-16,-1-1 5 0,-3 0-7 16,1-2 7-16,-2 3-26 0,0-2 5 0,4-3 0 15,-2 2-18-15,-4 3 26 0,-1-1-8 0,0 1-17 16,1-1 5-16,-1 3-15 0,-2 0 15 16,0-1-16-16,2-1 9 0,-2 2-2 0,2-1-13 15,-2 1-15-15,-1-1 4 0,1-1 38 16,0 2-43-16,0 0-11 0,-2 0-2 0,2 0-29 15,-2-1-22-15,2 1-54 0,-2-2-19 0,0 2 10 16,0 0-199-16,0 0-92 0,0 0 2 16,-15-4 49-16,11 3 25 0,-4 1 24 0,-11-2 16 15,0 1-69-15</inkml:trace>
  <inkml:trace contextRef="#ctx0" brushRef="#br0" timeOffset="25929.4367">6338 5752 283 0,'0'0'71'0,"15"0"-31"0,-15 0-31 0,0 0-129 0</inkml:trace>
  <inkml:trace contextRef="#ctx0" brushRef="#br0" timeOffset="28639.9529">5785 4034 337 0,'0'0'119'0,"0"0"-15"0,0 0 2 0,0 0-24 15,0 0 13-15,0 0 0 0,0 0 2 0,0 0 1 16,0 0-33-16,0 0 20 0,0 0-41 0,-15 0-32 15,15 0 22-15,0 0-4 0,0 0-73 16,-21 25-60-16,17-25-137 0,-1 0 12 0,1 0-122 16</inkml:trace>
  <inkml:trace contextRef="#ctx0" brushRef="#br0" timeOffset="28842.4959">5324 4185 231 0,'-4'3'59'16,"0"-2"-82"-16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13:54.8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7252 2059 351 0,'0'0'175'0,"0"0"-8"0,0 0-43 16,0 0-12-16,0 0 14 0,0 0-13 16,0 0-10-16,0 0-4 0,-21 10-13 0,20-6 3 15,-5 9-14-15,0-3-4 0,3 1 4 16,-6 3-16-16,2 0 8 0,-3 0-12 0,2 0-6 16,0-3-11-16,0 3 0 0,-1-4-12 15,3-2 16-15,2-1-1 0,0 0-25 0,1-2 22 16,0-1-29-16,1 0 13 0,-1-1-5 15,1 0 3-15,-1-1 30 0,2 1 15 0,0-1 17 16,0 0 8-16,0-2-10 0,0 0 3 0,1 0-10 16,0 0-8-16,-1-8-19 0,2 4 17 15,0-1-6-15,4-10 2 0,5-2-37 0,-7 0 3 16,3 0-6-16,-1 1 20 0,5 0-6 0,-3 0-10 16,1 4 10-16,1-3-28 0,1 1 7 15,-1 1 8-15,-2 1 3 0,1 0-11 0,1 0 25 16,-1 5-28-16,-1 0-4 0,-1 1 17 0,2 3-16 15,-2-2 2-15,-1 2-3 0,0 2 9 16,1-2-28-16,0 3 16 0,-1-1 2 0,1 1 13 16,0 0-15-16,-6 0 4 0,0 0-7 0,27 10 10 15,-17-4-2-15,4 2-1 0,-5 1-15 16,2 4 26-16,1-5-2 0,-3 3-3 0,0-1 10 16,0 1-13-16,0 0 1 0,-1 0-7 15,-2-3 3-15,4 4-11 0,-5-3 4 0,1 0-1 16,-2-2 0-16,6 4 6 0,-3-3 9 0,-4-1 3 15,0 0-18-15,2-1 2 0,-2 0 1 16,1 0 8-16,-2-3-4 0,1 3 2 0,-3-2-4 16,1 2-1-16,0-1-25 0,0 0-14 15,-1-5 5-15,0 0-39 0,0 7-19 0,-13 3-46 16,7-7-24-16,2-1 14 0,-2-2-127 16,-1 0-85-16,3-1 24 0,-1-2-74 0,1 1 26 15,-1-1 17-15,1-2 10 0</inkml:trace>
  <inkml:trace contextRef="#ctx0" brushRef="#br0" timeOffset="1330.0223">7383 2107 422 0,'-2'-4'240'0,"2"0"-23"0,0 1-38 16,-2-1-21-16,0 1-1 0,0 0-4 15,2-1-31-15,0 2-10 0,0-1-12 0,0 1 9 16,-2 0-27-16,2 0 15 0,1 1-20 0,2 0-10 15,-5 1-14-15,4 0 10 0,-2-2 11 0,1 2-27 16,0 0 11-16,-1-1-27 0,2 1 10 16,-2 0-6-16,1 1-4 0,0-1 4 0,0 0-2 15,0 2 7-15,-1-1-11 0,2 0 11 16,1 2 13-16,-1 0-29 0,-1 0 7 0,0 0 11 16,1 2-23-16,-1-1 6 15,1 0 11-15,0 2-2 0,0-1 9 0,0 1-25 0,4 7 20 16,-4-1-10-16,0-2-31 0,1-1 19 15,1 5 12-15,0 1-5 0,-2-3-27 0,1-2 23 16,5 6 18-16,-8-2-34 0,4 0 3 0,0 4 10 16,-2 0-11-16,-1-5 17 0,0 5-29 0,0-5 12 15,2 4-10-15,-1 3 13 0,1-1 8 0,-3-13-3 16,0 10 5-16,0 1 2 0,0 2-24 16,0 0-1-16,0 2 1 0,0 0 20 0,0 2-2 15,11 23-2-15,-8-23-5 0,-2 1-9 16,-1-3-8-16,0 4 24 0,0-2-18 0,0-11 13 15,0 5 20-15,0 6-12 0,0-3-8 0,0 4-25 16,0-1 25-16,0 1-8 0,0 1 1 16,0 1 1-16,0-1-9 0,0 0 8 0,0 1-15 15,0 0 6-15,0-1 7 0,0 0 7 16,0 0 17-16,0 0-32 0,0 0 7 0,0 3-2 16,0 0 18-16,0-3 2 0,0 1-26 0,0-1 12 15,0 0-3-15,0 0 6 0,0 0-8 16,0 0 10-16,0-1-19 0,12 27-3 0,-11-26 8 15,6 0 8-15,-5 0-4 0,2 0 2 0,-4-11 14 16,0 5-15-16,0 5-1 0,0 1-7 0,0 0 17 16,0 4-3-16,0-1-10 0,0 1 18 0,0 0-16 15,0 0 19-15,0 1-12 0,0 1 4 16,0 0 8-16,0 1 4 0,0 1-19 0,0-1 14 16,0 0-3-16,0 0-18 0,0 1 12 0,0 0 8 15,0 0-13-15,0 1 26 0,0 1-25 16,0 1 15-16,0-1-16 0,0 1-14 0,0 0-1 15,0 0 7-15,0 0 19 0,0-1-1 16,0 1 3-16,0-3-17 0,0 4 4 0,0-1 28 16,0-3 3-16,0 3-34 0,0-1 2 0,0 0 37 15,0 1-12-15,0-3-42 0,0 3 21 0,0-1 8 16,0-1-15-16,0 0-13 0,0 1 24 16,0-3-16-16,0 1 17 0,0-1-19 15,0-1 20-15,0 2 5 0,0 0-15 0,0-2-12 16,2 34 5-16,-2-35 51 0,4 1-40 0,-4-1 13 15,3 0 16-15,-3 0 2 0,0-15-26 0,0 8 3 16,0 3 13-16,0 3-22 0,0 0 15 16,0 1-15-16,-10 28 0 0,8-28 0 0,1 0 13 15,1-16-10-15,0 6 3 0,0 5 1 0,0 3-7 16,0 0 1-16,0 0-2 0,0-1 1 0,0 1 35 16,0 0-2-16,0 0-5 0,0 0-3 15,0-1-3-15,0 3-47 0,0-2 3 0,0 1 29 16,0 0-35-16,0-1 9 0,14 30 29 0,-13-27-14 15,1-2-20-15,1 2 3 0,0 0 44 16,-1 0-1-16,0-1-4 0,1 3 1 0,-1-2-4 16,2-1-45-16,0 0 20 0,-2 2 22 15,2-2-1-15,-1 2 9 0,3 0-1 0,-3 2-22 16,-2 1-13-16,2-2-6 0,1 1 3 16,0 1 47-16,-2 1-3 0,1-1-3 0,-1 0-8 15,1-1-2-15,0 3-33 0,-1 3-5 16,3-2 29-16,-5 1-11 0,4 0-14 0,2 1 2 15,-1-1 1-15,-2 1 1 0,0 1 13 0,-1 1-5 16,1-2 1-16,1 2 0 0,-1-1 12 0,3 1-6 16,-2 0 0-16,-1 0 1 0,-1 0-2 15,1-1 4-15,-2-1 0 0,2 2 24 0,-1-1-2 16,0-1-23-16,0 1 5 0,1 1-6 16,0-3-5-16,0-1 4 0,0 2-2 0,-2-1 0 0,1-1 0 15,3-1 2-15,-1 1-15 0,-3-1 1 16,1-1 4-16,1-2 0 0,0-2 1 0,-1-1 1 15,2-1 26-15,-2 2 11 0,-1 0-3 16,0-3-63-16,3-3 37 0,-1-1 1 0,-3-15 2 16,0 6-2-16,0 1-1 0,0-2-10 15,0-3 2-15,0 0 3 0,0-3-2 0,0-2 3 16,0-1-1-16,0-6 12 0,0 7-8 0,0-7 1 16,0 8 29-16,0-8-2 0,0 6-3 15,0-6-4-15,0 0 5 0,0 8-8 0,0-8-10 16,0 0 10-16,0 6-14 0,0-6 6 0,0 0-1 15,0 0-86-15,0 0-55 0,0 0-71 16,0 0 20-16,-9 11-257 0,6-11-24 0,-4-3 14 16,2 0 30-16,-10-1 75 0,-2-4 21 0,4-4 23 15,-2 0 18-15,4-1 11 0</inkml:trace>
  <inkml:trace contextRef="#ctx0" brushRef="#br0" timeOffset="2642.6846">6789 8203 625 0,'-2'-2'179'16,"2"-2"-19"-16,0 3-22 0,0-2 8 0,0 3-47 15,2-4 11-15,1 1-16 0,1 2 4 0,0-2 0 16,1 3-13-16,0-2-4 0,1 0-4 16,1 0-10-16,-1 2-5 0,1-2-15 0,10-1 15 15,1 1 3-15,-4 1 6 0,3-3-35 16,3 3 28-16,1-2-30 0,0 2-3 16,2-1 10-16,3 1 13 0,-1-4-28 0,-1 3 11 15,3 0 2-15,1 1-7 0,-1-2 5 0,1-1 10 16,1 1-20-16,0 3-14 0,-2-2 29 15,1 0-16-15,0 2-8 0,0-1-9 0,5-1 8 16,-2 2-2-16,1-4 2 0,-2 4 6 16,5-1 6-16,-3 1-13 0,1-2 2 0,1-2-20 15,0 1 27-15,-3 1-18 0,3 0 22 0,0-2 7 16,0 3-26-16,1-1 5 0,-2-1-1 16,7-1-3-16,-4 1-3 0,0-1 5 0,0 2 11 15,0 0 4-15,1-2-7 0,-1 3 4 0,1-4-6 16,1 5-8-16,-1-4 11 0,1 0 2 15,0 2-5-15,1-3-15 0,3-2 11 0,1 3 5 16,4 0 21-16,1 1-41 0,3-4 23 16,-2 3-17-16,5 1-6 0,-1 2-2 0,-1-3 26 15,1-2-24-15,0 4 26 0,0 1-4 0,-4-1-11 16,1 0-9-16,0 0 2 0,-1 0 7 16,1 2-15-16,-2-1 11 0,4-2 29 0,0 0-23 15,1 3 14-15,-1-3-11 0,1 0-17 0,1 0 26 16,1 0-13-16,1-3 10 0,3 4 17 15,-2-2-8-15,0 2-4 0,-5 0-4 0,5-1-31 16,-1-3 33-16,1 4-12 0,-1-2 13 0,-2 3-3 16,2-2 2-16,-3 2 4 0,3-1-13 0,-2-1-5 15,1 2 8-15,0-2-18 0,1 1 7 16,1-1 12-16,3 1-27 0,0 1 30 0,4-3-27 16,-1 0-1-16,5 1 3 0,-2-2-2 0,-1 4 3 15,1 0 20-15,4-2-10 0,-5 2-23 16,1-1 33-16,2 2-1 0,-4-4-34 0,1 2 2 15,-1 2 1-15,1-2 2 0,-1 1 0 16,-1-2 2-16,2-2 57 0,-2 3-13 0,2 1-4 16,0-2-31-16,0 1 0 0,0 1 0 0,0-2 7 15,0 1 3-15,2-1-20 0,-3 1 24 16,-1 1 0-16,0-1-1 0,0 2-6 0,2-2-26 16,0 0 32-16,-2 0-25 0,0 1 12 15,0 1 14-15,-1-2-16 0,4 0-21 0,-2 2 10 16,-3-3 15-16,-29 3-3 0,15 0 10 15,10 0-1-15,3 0 19 0,64-8-3 0,-57 5-15 16,-34 3-10-16,15 0-28 0,10 0 39 0,2 0 0 16,1 0-13-16,3 0-1 0,-1 0 22 0,1 0 14 15,0 0-20-15,1 0 16 0,0 0-3 16,2 0-30-16,2 0-1 0,69 6 8 0,-69-4-1 16,1-1 31-16,0 1-17 0,4 3-1 0,-8-2-36 15,2 1 4-15,3 0 46 0,-5 0-24 16,4 0-2-16,-1-1 5 0,4 3 11 0,-4-2 7 15,0 0-29-15,0 1 4 0,-3 1 0 0,0 0 0 16,-2-3 12-16,1 2 16 0,-4-1-2 16,2-1-3-16,-2 1-1 0,0-3 0 0,0 4-30 0,-1-2 14 15,0 0 8-15,-1-1-28 0,0 1-4 16,3-1 33-16,-1 0-4 0,-2-1-11 0,-3 3 12 16,4-2-26-16,-5 3 33 0,0-3-25 15,0 0 21-15,-6 0 3 0,-3 0 13 16,-5 0-28-16,-21-2 18 0,9 0-5 0,3 0 8 15,0 0-19-15,2 0 19 0,-3 0-6 0,-3 0 1 16,-2 0-7-16,-7 0 11 0,-2 0 6 0,-4 0-28 16,-2 0 3-16,-2 0 14 0,-3 0-17 0,-6 0-45 15,0 0 6-15,7 0-96 0,-2-2-46 16,-9-2-34-16,-5-8 20 0,-8-2-242 0,2-1-56 16,0 1 44-16,0 1 43 0,1 1 4 15,0 2 36-15,3-3 6 0,-2 1 50 0,4 2 25 16,0-1-6-16</inkml:trace>
  <inkml:trace contextRef="#ctx0" brushRef="#br0" timeOffset="3106.3426">16912 7703 500 0,'5'0'248'15,"0"0"-37"-15,1 1-30 0,8 3-6 0,2 3 11 16,-5-3-27-16,3 5 5 0,2-1 9 0,-2 3-31 15,4-2-12-15,1 3-2 0,-1-1-30 16,2 3 11-16,1-3-19 0,0 3 4 0,0 1 16 16,-1 1-30-16,-1-4-21 0,0 2 16 15,0 2-21-15,0-1 20 0,-2 0-3 0,-2 0-12 16,0 1 5-16,1-2-9 0,-4 2-27 0,-1 1 13 16,-2 0-7-16,-1-2 20 0,0 0-3 15,-3-1 17-15,-2-2-26 0,-1-2 3 0,-2 2-2 16,0-12 3-16,0 9-17 0,0 4 2 0,-13 15-2 15,4-13-4-15,-2-2-3 0,-3 0 26 0,-1-1-6 16,-3 2-25-16,-1-3-3 0,0-1-2 16,-2 2 19-16,1-2-1 0,1 2-3 15,0-2-21-15,0 0 0 0,1 3-2 16,1-4 10-16,-1 2-24 0,3-2 2 0,-1 1 31 16,2-4-2-16,-3 3-4 0,6 0 0 0,-3-3-2 15,3 4-6-15,1-5-1 0,2-1 0 16,3 0 13-16,-1-2-13 0,0 0 20 0,1 0-2 15,-1 1-3-15,-1-2-1 0,3 1-4 0,-1-1-60 16,-1 2-6-16,2-3-35 0,4 0-45 0,0 0-71 16,-9 0 18-16,9 0-315 0,-17-10 25 15,5 1 56-15,7-1 26 0,2 0 8 0,-5-4 64 16,4 3 2-16,0-1 14 0,-3 2 40 0</inkml:trace>
  <inkml:trace contextRef="#ctx0" brushRef="#br0" timeOffset="141454.4745">6234 3539 334 0,'0'0'209'0,"0"0"-2"16,0 0-18-16,0 0-23 0,0 0-38 0,0-13 9 16,0 13-6-16,0 0-10 0,0 0 1 15,0 0-14-15,0 0-25 0,0 0 21 0,0 0-26 16,0 0-4-16,0 0 13 0,0 0-30 0,0 0 23 16,0 0-27-16,0 0-6 0,0 0 19 15,12-25-18-15,-12 25-5 0,0 0 0 0,1-1-7 16,-1 1 0-16,1 0 9 0,-1 0-18 0,0-1-7 15,-1 1 18-15,1 0-1 0,-1 0-21 16,2 2 10-16,-1-2-25 0,1 2-1 0,-1-1 9 16,1 4 8-16,-2-4-10 0,2 4 0 15,-1-2 13-15,1 2-14 0,0-1-2 0,0 3 3 16,-1-3-1-16,1 3 7 0,-1 0-7 0,0 3 5 16,6 12 7-16,-4-14 0 0,-2 2-16 15,3 5-7-15,-3 0 8 0,6 1-7 0,-2 0 9 16,0-4-3-16,-3 0 7 0,2 6 4 0,2-1-5 15,-1-1-7-15,-1-1-7 0,2 1 5 16,-1 3 8-16,-1-4-4 0,0 1-1 16,0-2 0-16,-1-4 12 0,1 6 16 0,1-5-14 0,-1 0 7 15,-1-2-31-15,0-2-2 0,1-1 16 0,-2 1 11 16,0-1-26-16,0 0-1 0,1-1 12 16,-1 1 8-16,0-2-7 0,0 0-12 0,0 0 18 15,0 1-15-15,0-1 19 0,1 0 1 0,0 0 4 16,-2 0 9-16,0-2 40 0,1 2-9 15,-1-3 33-15,2 0-9 0,-2 1-9 0,2-2 26 16,-2 0-9-16,0 0-19 0,0 0 1 16,11-12-9-16,-1 1 11 0,-2 1-9 0,0 0-17 15,2-3-4-15,2 1-6 0,-8 1-4 0,5-3-3 16,0 3-20-16,-2-3 21 0,-1-1-18 0,3 2 17 16,-3-1 5-16,0 0-11 0,2 3-1 15,-4 1-30-15,2 1 30 0,-3 1 5 0,1 2-33 16,-1 1 28-16,-1 0-10 0,1 0 17 0,-1 2-1 15,0-1-10-15,0 1 0 0,0 0-2 16,-1-1-1-16,2 1 0 0,-2 0-1 0,0 1 11 16,1 0-18-16,0 0-9 0,-2 1 30 15,1-1-26-15,0 0-1 0,0 1-2 0,-1 1 7 16,0 0-10-16,1 0 9 0,-1 0 5 16,0 0 3-16,0 0-25 0,0 0 25 15,11 8-19-15,-8-2 18 0,0-2-24 0,6 10-16 0,-2-3 33 16,1 5 2-16,-1 1-24 0,-2-7 13 15,5 4 3-15,-4 0 12 0,2 1-20 0,1-1 15 16,-2 0-19-16,1 0 9 0,0-2 13 0,-2 3-31 16,2-4 13-16,-3-1 16 0,1 5-13 0,-2-5 21 15,2-3-24-15,0 8 9 0,-1-5 0 0,-1-4 2 16,-1-2-5-16,0 0 10 0,0 0-9 16,-1 0-6-16,1-1 14 0,-1-1 16 0,1 0-34 15,-2-1 6-15,1 0 10 0,-1 0 0 16,2 0-6-16,-1 1 16 0,-1-2-7 0,2 0 9 15,-3 0-6-15,0 0 1 0,0 0 1 0,15-10 6 16,-3 0-5-16,-2-1 5 0,2 0-5 0,-1-3-3 16,-1 1-10-16,1 0 20 0,-2-1-7 15,-1-1 5-15,1 1 0 0,-1 0-1 0,-1-1-3 16,0 2 16-16,-1-1 10 0,0 1-15 16,-5 1 16-16,2 3 4 0,-1-1-12 0,0 2 7 0,-1 0-12 15,-1 0 13-15,0 2 2 0,0 0-10 16,0-1-14-16,0 7 17 0,0-7-10 0,0-4-8 15,0-2 8-15,0 2 2 0,-11-8-5 16,9 12-16-16,0 0-5 0,-1 1 6 0,2 2 12 16,0 0-9-16,0 0-15 0,0 1 10 15,0-2-5-15,0 2 0 0,0-1-4 0,1 1 4 16,-1 0 2-16,0 0-3 0,0 2 5 0,1-4-5 16,-1 3 13-16,0 0-11 0,0 0-13 15,1-1 10-15,-1 1 9 0,0 1-33 0,1-1-9 16,-2 0-17-16,2 2-26 0,0-2-36 0,0 2 13 15,0 0-94-15,0 0-78 0,0 0 25 16,0-7-337-16,0 1 51 0,0 0 40 0,0 6 55 16,0-13 11-16,9-12 32 0,-3 13 15 0,3 7 30 15,-1 0 19-15,-1-1 64 0,2 3-17 16</inkml:trace>
  <inkml:trace contextRef="#ctx0" brushRef="#br0" timeOffset="142553.1376">14348 8418 546 0,'0'0'306'0,"0"0"-20"0,0 0-70 15,13 0-6-15,-13 0-23 0,0 0-19 0,0 0-8 16,0 0-1-16,26-6-21 0,-24 7 13 0,0-1-20 15,0 0-23-15,0 2-1 0,0 1-21 16,2 0 23-16,-2 0-16 0,0 1 7 0,0 0-16 16,0 2 2-16,0-1-7 0,0 1-9 15,-1 0 20-15,3 9-34 0,0-1-6 0,-1 1-5 16,0-1-4-16,0-1 37 0,-3 0-9 0,1 5-6 16,1-3 1-16,-2-15-11 0,0 10-5 15,0 1-5-15,0-3 0 0,0 5-23 0,0-1 31 16,0 2-18-16,0-3 12 0,0 0 0 15,0-2-3-15,0 0-4 0,0-1-3 0,0-2-1 16,0 1 2-16,0-1-22 0,-12 6 16 0,12-5 11 16,0-1-15-16,-2 0 4 0,2 0-5 0,0 0-24 15,-2-2 14-15,2 2 8 0,-1 1-21 16,1-2 5-16,0-1-2 0,-1 2 6 0,0-1 10 16,1 0-17-16,0-2-30 0,0 2 12 0,-2-2 1 15,2-3-86-15,0 0-30 0,0 0-44 16,0 0-18-16,0 0 18 0,-2 3-166 0,2-6-122 15,2-3-4-15,3-7 44 0,-1-1 24 16,2-2 61-16,2-1 2 0,-1 0-10 0,1 0 12 16,-1 1 4-16</inkml:trace>
  <inkml:trace contextRef="#ctx0" brushRef="#br0" timeOffset="142983.8003">14661 8384 383 0,'4'-5'335'0,"-2"1"-48"16,0 1-14-16,1 0-62 0,-1 1 11 15,1 0-38-15,-3 0-2 0,2 2-20 0,0-1-26 16,-2-1 12-16,2 4 21 0,0-1-14 0,1 0-45 16,-2 3 11-16,0 0-29 0,1-1-7 15,-4 3 24-15,4 0-1 0,2-1-37 0,-3 2-7 16,-1 0 42-16,0-7-19 0,0 7 24 0,0 6-43 15,4 21 11-15,-2-18 5 16,-2-1-12-16,0-3 1 0,0-3 10 0,0 3-19 16,0 0-9-16,0-1-16 0,0-1 7 0,0 5 1 15,0 0-3-15,0-2-20 0,0-1 18 0,0 2-23 16,0-1 32-16,0-1-27 0,0-1-23 0,0-2 34 16,0-1 3-16,0-1-33 0,0 0 10 15,0-7-16-15,0 7 11 0,0-1-5 0,0-6-1 16,0 7-1-16,0-7-43 0,0 8 4 15,0-8-27-15,0 8-13 0,0-8-49 0,0 6-24 16,0-6-45-16,0 0-53 0,-11 8 21 0,8-9-234 16,0 1 6-16,-2-3 41 0,-2 2 3 15,2-2 48-15,-1 1 31 0,-1 0 46 16,-7-1-4-16,-1-4-2 16</inkml:trace>
  <inkml:trace contextRef="#ctx0" brushRef="#br0" timeOffset="143322.0511">14501 8668 219 0,'-2'0'359'0,"0"-3"-80"0,2 1-22 0,-3 1-32 16,2-1-37-16,0 0-1 0,0 1-46 0,-1 0-11 15,4-1 5-15,-2 1 1 0,3 1-14 0,0-2 7 16,10-3-27-16,-1 0 21 0,3-1-43 15,1 2-10-15,-3 2 4 0,6-3-2 0,-4-2-8 16,3 2 17-16,-3-1-30 0,-2 1-3 16,-3 4 2-16,-1-2 3 0,9 0 9 0,-9 2 10 15,0-2 20-15,-2 1-45 0,-1 2-3 16,-1-1-19-16,-3-1 6 0,2 1 23 0,-1 0 4 16,-1 0-20-16,0 1-10 0,0 0-14 0,3 0 14 15,-3-1-19-15,-2 1 5 0,2 0-3 0,-1 0 1 16,1-1-6-16,-2 1-10 0,0 0-22 15,0-1-14-15,-2 0-54 0,2-1-31 0,-1 1-53 16,-2-2 16-16,0 0-234 0,-4 0 30 16,-4-4-75-16,-3-5 28 0,-1 3 62 0,-4 2 51 15,0-3-39-15,-2 1 56 0</inkml:trace>
  <inkml:trace contextRef="#ctx0" brushRef="#br0" timeOffset="144086.1298">9117 6242 231 0,'1'-1'407'0,"-1"-2"-87"15,0 1-46-15,0 1-56 0,-1 1-20 0,-1 0-19 16,2 0-9-16,-4 3-42 0,1 1-16 16,-1-1-14-16,3 2-15 0,-3-1 20 0,1 2-8 15,0 0-21-15,2-1-8 0,-1 1-14 0,0-2 7 16,2 1-15-16,0-5 7 0,0 0-21 15,0 7 0-15,0-7 4 0,0 8 11 0,0-8-25 16,0 6 19-16,14 2-17 0,-11-7 3 16,0-3 26-16,0 1 31 0,-1-1-40 0,0-2 28 15,0 0-19-15,1-1 5 0,-1 1 18 0,-1 0-11 16,0-1 9-16,1 1-3 0,-1-1-7 0,-1 0 31 16,0 1-14-16,0 4-23 0,0 0-3 15,0-8-10-15,0 8-5 0,0-6-4 0,0 6 17 16,0-7-5-16,0 7-6 0,0 0-16 15,0-6-2-15,0 6-56 0,-12-6-22 0,12 7-52 16,-1 0-52-16,-2 3-45 0,3 0 19 16,-1 0-259-16,0 1-25 0,0 1 58 0,0-2 29 15,1 5 29-15,-4 11 18 0,0 5 23 0,1-1 31 16,3-12 9-16</inkml:trace>
  <inkml:trace contextRef="#ctx0" brushRef="#br0" timeOffset="144456.8577">9217 6918 595 0,'3'4'498'15,"-2"-1"-150"-15,1 1-31 0,1-2-41 16,-1 1-33-16,0-2-26 0,-1 0-18 0,0 2-22 16,0-1-20-16,0-1-40 0,0 1-21 0,0 1-13 15,0-2 33-15,0 1-26 0,2-2-38 16,-3 2 10-16,1-1-8 0,0 0 1 0,1-1-32 15,0 0-1-15,-1-1-3 0,1 1 25 16,0-3 9-16,2 1-6 0,-3-2 16 0,1 1-5 16,0 0-41-16,0-1 11 0,-1 1-2 15,0-1 59-15,1 0 7 0,-2 0-39 0,0 2 39 16,-1-2-24-16,0 2-4 0,1 0 5 0,-1-2-13 16,1 4-8-16,0 0-9 0,-8-5 16 0,5 2-14 15,0 3-11-15,0-3-8 0,0 3 9 16,0-2-30-16,0 1-8 0,0 1 2 0,1 0-116 15,-2-2-20-15,1 1-33 0,-3-2-73 0,3-1 24 16,-7-4-261-16,-1 1 13 0,-4-6 53 0,0 2 0 16,-3-2 15-16,-2-3 22 0,3 1 65 15,-4-5-2-15,3-5 33 0</inkml:trace>
  <inkml:trace contextRef="#ctx0" brushRef="#br0" timeOffset="144887.0122">8869 5411 679 0,'-1'-2'228'0,"0"-1"-20"0,0 1-22 0,3 1-44 16,-3-1-16-16,1 2-2 0,1 0-14 0,0 0-22 15,1 1-15-15,-1 0 1 0,3 0-1 0,-2 2-27 16,1 0 2-16,0 0 20 0,1 0-34 16,0-1-11-16,-1 0 10 0,0 0 16 15,0-1 7-15,-1 0 14 0,1 1 19 0,0 0-5 16,-1-2 9-16,2 0 12 0,0-3-28 16,-4 3 2-16,6-8-5 0,-2 5 3 0,-1-2 1 15,0 1 40-15,-1 0-11 0,0-1-10 0,-1 0 19 16,0 2-22-16,0-1 8 0,0 1-14 15,1-1-12-15,-2 0-6 0,3 3-34 0,-2-3 20 16,0 2-24-16,-1 0 26 0,1-1-28 16,0 1-5-16,-1 0-2 0,0 1-4 0,0-1-7 15,1 1-1-15,0-1-76 0,0-1-34 0,-1 2-42 16,0 0-57-16,0 1-35 0,0 0 20 16,0 0-232-16,0 0 9 0,-11-11 21 0,0-1 38 15,-1-2 11-15,-1-5 67 0,2-1 5 0,-3-3-26 16</inkml:trace>
  <inkml:trace contextRef="#ctx0" brushRef="#br0" timeOffset="145368.2457">9099 4185 712 0,'0'-4'232'0,"0"-2"-12"0,1 2-4 16,-1-1-40-16,2 0-33 0,-4 1 1 0,4 3-4 15,-2-4-32-15,0 2-4 0,1 0-28 16,-1 0 1-16,1 3 2 0,0 0-8 0,0 0-19 15,-1 0-7-15,1 3 5 0,0 0 5 16,1 0-25-16,-1-1 9 0,-1 2-10 0,1-1-9 16,0 1 1-16,2-1 10 0,-2 1-3 0,0-2-17 15,1 1 0-15,2 0-6 0,0-2-8 16,0-1 31-16,2-2-11 0,-1 0 1 16,9-8-5-16,-1-1-7 0,3-2 20 0,-4 3 7 15,-5-1 17-15,0 4 24 0,-2-1-30 16,-1 1 19-16,0 1 33 0,-2 2-26 0,0 1-15 0,0 1-10 15,-2-4 1-15,1 3-16 0,2-1 1 16,-2 1-24-16,-1 3 26 0,0 0-10 0,0 0-1 16,0 0-22-16,0 0-25 0,0 0-43 15,1-9 1-15,0 10-62 0,0 0-48 0,0 3 16 16,0 0-217-16,-1 4 29 0,1 13 25 0,3 0-40 16,1 3 30-16,-5 6-4 0,6 1 24 15,0 1 12-15</inkml:trace>
  <inkml:trace contextRef="#ctx0" brushRef="#br0" timeOffset="145775.8521">9887 5428 247 0,'5'4'227'16,"-2"0"-26"-16,0 1-27 0,1-1-18 0,-1-1 11 16,1 1-30-16,5 7-28 0,-2-4-5 0,4 1-3 15,-4-2 3-15,2-2-18 0,-2 0 12 16,1 0-2-16,0-2-12 0,-4-2-14 16,3 2 4-16,-7-2 2 0,0 0-9 0,9 0 12 15,-2 0 26-15,0 0-31 0,-7 0 14 16,8 0 3-16,5-11-22 0,-9 11 34 0,0 0-27 15,-1-3 15-15,-1 3-33 0,0 0-9 0,-2 0 4 16,0 0 24-16,0 0-39 0,3 2-4 16,-4 2 0-16,-1-1-14 0,0 0-6 0,0 2 7 15,1-3 0-15,-1 4 10 0,1-1-15 0,-1-1-1 16,1-1 13-16,-1 1-42 0,1-1-14 16,0-1-46-16,0 1-20 0,0-2-38 0,1-1-36 15,-2 2 15-15,2-4-273 0,0 2 16 0,1-4 36 16,-1 1 11-16,1-3 69 0,0 0 17 15,-1-14 10-15</inkml:trace>
  <inkml:trace contextRef="#ctx0" brushRef="#br0" timeOffset="146164.8972">10265 4632 676 0,'1'-9'291'16,"-2"2"-43"-16,0 2-41 0,2 1-13 0,-2-1-33 16,1 2-11-16,0 1-4 0,-1 1-28 0,0 1-14 15,1 1-6-15,0 1-25 0,0 2 13 16,1-1-25-16,-1 1-9 0,1 1 12 0,-2 0-5 16,2 0-34-16,1-1 9 0,0 1-12 15,-2-1-1-15,2-1 19 0,-2-3-7 0,6 7-29 16,-2-4 12-16,-1-1-5 0,1 0 9 0,1-2-2 15,0-1 6-15,2-1 21 0,-3-1-6 16,0 0-10-16,1-1 23 0,-1 0 12 16,5-6-5-16,-3 2 21 0,-4 1-2 0,2 1-7 0,-1 0 10 15,-1 2-43-15,0-1 23 0,0 1 0 16,-2 0-31-16,0 2-2 0,1-1-1 16,0 0-5-16,0 1-9 0,1 1-42 0,-1 0-4 15,-1 1-47-15,0 0-24 0,0 4-58 0,1-1 16 16,-3 2-283-16,2 1 4 0,-2 1 30 0,2 0 25 15,0 5 24-15,-8 21 10 0,2-3 16 16,1-2-17-16</inkml:trace>
  <inkml:trace contextRef="#ctx0" brushRef="#br0" timeOffset="146617.8778">10602 6169 215 0,'2'4'392'0,"-1"0"-106"0,1-3-30 0,-1 2-37 15,-1 0 10-15,0-1-37 0,3 0-14 16,0 1-14-16,-3-2-22 0,2 0-28 0,-2 0-11 15,1 0-23-15,1 1 10 0,1-1-24 16,-3 1 3-16,1-1-21 0,0 1-8 0,0-1 17 16,1 1-34-16,-2-1 18 0,2 1-31 15,1-2-7-15,1 0 33 0,1-3-29 0,0 0 2 16,-1 1-9-16,12-6-2 0,-4 1 24 16,-5 0-16-16,0 2 8 0,-1 2-10 0,1-1-5 15,-5 3 2-15,1 0-8 0,-1 0 6 0,0-2 27 16,-1 3-18-16,1-1 5 0,-1 1 14 15,1 0-31-15,-2 0 8 0,0-1-12 0,-1 2 13 16,1 0-15-16,-1-1 14 0,-1 2 5 0,1 0 19 16,-1-2-34-16,1 1 21 0,-1-1-24 15,2 0-54-15,-2 0-25 0,2 0-53 0,-1 0 13 16,0-1-257-16,2-1-4 0,0 0 49 0,3-2 25 16,5-5 3-16,2-4 18 0,2-3 7 15</inkml:trace>
  <inkml:trace contextRef="#ctx0" brushRef="#br0" timeOffset="146986.9921">11341 5636 360 0,'1'-1'387'16,"0"0"-58"-16,0 1-65 0,2-3-44 0,-3 2-26 15,3 0-2-15,-3 3-39 0,0-1-16 0,1 1-14 16,1-1-28-16,1 0 2 0,-1 2-7 16,1-2-5-16,0 1-27 0,0 1 30 0,2-2-31 15,-3 0-12-15,5 0 9 0,-2-2-5 16,-2 2-25-16,2-2 10 0,-5 1 3 0,0 0-15 16,7 0 27-16,-7 0-1 0,7 0-3 0,1 0 16 15,-8 0 13-15,7 0 10 0,3-11-7 16,-6 11-9-16,-2-2 3 0,-1-1-7 15,-1 1 42-15,3 1-12 0,-2-2-11 0,0 0-26 16,-1 1-23-16,2-1-3 0,-2 2-55 0,2-2-3 16,-2 0-22-16,-1-1-35 0,0 0-54 15,1 4-32-15,0 0 17 0,-13-23-261 0,3 11-30 16,-1-2 31-16,-3-3-5 0,1 1 15 16,-6-1 25-16,4-2 98 0,-3-4 2 15</inkml:trace>
  <inkml:trace contextRef="#ctx0" brushRef="#br0" timeOffset="147311.7506">11062 5053 684 0,'0'-4'308'0,"0"2"-60"16,-3-3-16-16,3 2-34 0,-1 0-11 0,0 2-47 15,-1 0 17-15,3-2-32 0,-3 3-11 16,2 0-32-16,-1 0 9 0,2 1 6 0,0 1-28 15,1-1 13-15,0 2-31 0,1 1-14 0,-2-1 7 16,1 0 4-16,1 2-16 0,-3-2 10 16,3 0-11-16,2-1-17 0,-5 1 18 0,3 0-14 15,-1 0 9-15,1-1-5 0,-1-1 8 0,-1 0-17 16,1 1 28-16,-2-2-29 0,1 2-1 16,0-2 10-16,0 1 27 0,0-2-24 0,-1 1 23 15,1 1-31-15,-1-2 7 0,1 0-9 0,-1 0-19 16,0-1-46-16,1 1-29 0,-1-3-37 15,-1 1-40-15,1-2 13 0,-1-1-285 0,-2 2 9 16,2-2 26-16,-3-10 24 16,-2 0 22-16,-1-2 30 0,-3-2 28 0</inkml:trace>
  <inkml:trace contextRef="#ctx0" brushRef="#br0" timeOffset="147918.6511">10448 2917 483 0,'-1'-4'265'0,"0"1"-38"0,-1 1-24 16,-3 2-31-16,1 2-18 0,0 0-20 0,-9 7-20 15,2-2-6-15,4 3-19 0,-1-4-21 0,3-4-11 16,1 4 6-16,2-4-25 0,0 2-15 16,2-1-19-16,-1-1-4 0,1-2 23 0,0 0-13 15,0 0 16-15,0 0-14 0,8 7 2 16,-5-8-9-16,-1 1 9 0,2-3 8 0,0 0 5 15,-1-2 12-15,1 1 12 0,-2 0 27 0,-1-1-5 16,1 0 22-16,0 1-20 16,0 0 13-16,-2-1-22 0,1 1 12 0,1 1-30 0,-1-1 19 15,0 1-3-15,1 0-11 0,-1 0-19 16,0 0-13-16,-1 1 37 0,0 1-42 0,2 1 6 16,-2 0 7-16,0 1-12 0,1 1-1 0,0 3-31 15,0 0-30-15,0 0-28 0,1-1-75 0,8 11 13 16,-4-8-189-16,4 3-106 0,0-3 57 15,2 2 22-15,0-1 25 0,1 1 8 0,-2-1-9 16</inkml:trace>
  <inkml:trace contextRef="#ctx0" brushRef="#br0" timeOffset="148355.7847">11166 3536 944 0,'6'0'283'0,"3"-1"-46"0,-2 0-33 0,1 1-2 0,-2 0-61 16,1 0-7-16,-1 0-21 0,-6 0 0 16,0 0-21-16,7 0 12 0,-7 0-22 0,9 0-21 15,-9 0 9-15,9 0-28 0,-9 0 7 16,9 0-24-16,-3 0-23 0,-6 0 9 0,9 0 14 15,-2 0-19-15,-1 0-3 0,-6 0 2 0,25-13 8 16,-17 5-5-16,6-3-10 0,-2 1 6 16,-1-3 18-16,-2 1-17 0,0 2 24 15,-2 4-21-15,-3-3 4 0,-1 3 18 0,-1-1-3 16,-2 1 15-16,0 3-14 0,0 3-2 0,0 0 20 16,0 0-36-16,0-7 13 0,0 7 5 0,-13-10-32 15,10 8 10-15,1 1 12 0,0-1 2 16,-1 2-24-16,1-2 11 0,2 2 5 0,-2-1 6 15,0 2-22-15,1-1 3 0,1 0 5 16,0 0 8-16,-1 2-23 0,-2-1 6 0,3 1-2 16,3-1-8-16,-3 0-17 0,0 0-38 0,0-1-33 15,0 1-36-15,0 1 12 0,0-2-276 16,0-3 20-16,1 1 13 0,2-2 51 0,-1 1 10 16,8-8-9-16,-1-3 2 0</inkml:trace>
  <inkml:trace contextRef="#ctx0" brushRef="#br0" timeOffset="148761.6018">11731 2588 418 0,'-1'-5'284'0,"1"1"-27"0,0 1-56 15,0-2-3-15,0 3-50 0,0 0 0 0,0 1-16 16,0 1-6-16,0 3-36 0,-1-3-11 0,0 2-11 16,1 3 6-16,0-4-19 0,-2 3 15 0,2 1-23 15,1-2 10-15,-1 3-21 0,-1-2-1 16,2-1-11-16,0 1 12 0,1-1-14 16,-1 1 0-16,1-3-8 0,-2-1 30 0,5 6-5 15,-4-5 32-15,3 1-13 0,0-2 2 0,1 0 10 16,-2-2 18-16,-1 0-14 0,2-1 15 15,0 1 3-15,-2 1-30 0,1-3 11 16,1 2 6-16,-2 0-6 0,0 0-8 0,-1 1-8 16,2-2-5-16,-1 2 9 0,2-1-14 0,-4 1-6 15,2 0 14-15,-2-2-4 0,1 3-41 16,0-2-61-16,1 2-44 0,-2 0-42 0,0 0-59 16,0 3 16-16,-4 1-215 0,-5 10-43 0,2 2 32 15,2-1 26-15,-3 6 24 0,-3 2 26 0,2 7 2 16,-6 4 7-16</inkml:trace>
  <inkml:trace contextRef="#ctx0" brushRef="#br0" timeOffset="149240.8712">12107 4039 475 0,'4'-1'318'0,"0"-1"-28"0,1 0-46 0,0-2-50 16,0 2-15-16,-1 0-9 0,0-1-35 0,1 1-17 15,-1 1 15-15,1 0-36 0,-2-1-20 16,0 1-12-16,-2 1-1 0,-1 0 3 0,0 0-36 15,0 0-5-15,4 11-14 0,-4-6 1 16,0 1-26-16,-3-2 13 0,3 3 8 0,-2-3-24 16,2 2-11-16,0-2 8 0,0-4-3 15,0 0 26-15,0 0-2 0,0 7-22 0,0-7 0 16,0 7 22-16,0-7-6 16,0 0 3-16,9 9 8 0,-7-7 21 0,3-2-16 0,-1 0 15 15,-1 1 8-15,-1-2 34 0,0 1 9 16,1-1-3-16,-3-1 1 0,2 2-8 0,0-1 3 15,-2-1 1-15,2 2 2 0,-1-1-36 0,0 0 26 16,-2 1-31-16,2-1 43 0,-1 0-42 0,1 1 12 16,0-2-24-16,-1 1-13 0,1-1-31 15,1 2-31-15,-2-2-24 0,-2 2-95 0,2-1 16 16,-1 1-262-16,0-3 27 0,0 3-1 16,-1 0 31-16,0 0 34 0,0 0 1 0,0 0 27 15</inkml:trace>
  <inkml:trace contextRef="#ctx0" brushRef="#br0" timeOffset="149817.304">12331 5439 699 0,'2'3'246'0,"1"0"-61"0,-2-1-33 0,1-1 4 16,-1 1-46-16,2 1 5 0,-1-2-25 0,-2 0-16 16,2 1 0-16,0 0 11 0,2-1-19 15,-3 0-11-15,3 1-2 0,-4-2-23 16,2-2 19-16,2 2 4 0,0-2-7 0,0-1-16 15,-2 0 9-15,1-2 4 0,0 1-13 0,6-8 9 16,-1 4-14-16,-6 0 29 0,0 3 9 0,2 0 4 16,-3 3-9-16,1-1-4 0,0 0 11 15,-2 2-22-15,2-1 21 0,0-1-33 16,-2 2 1-16,3-1 2 0,-1-1-12 0,0 2 8 16,0 0-18-16,-2 1 23 0,0-2-31 0,2 2 30 15,-2 0-9-15,0 0-9 0,0 0-16 0,0 0 20 16,0 0-12-16,0 0 4 0,8 10-13 15,-6-8-31-15,0 1-78 0,0-1 10 0,-2 2-211 16,0-2-106-16,0 2 7 0,-4-2 56 0,0 2 13 16,-8 7 20-16,-2-1 12 0,1 1 56 15</inkml:trace>
  <inkml:trace contextRef="#ctx0" brushRef="#br0" timeOffset="150215.9582">12226 6306 299 0,'4'5'75'0,"0"-3"45"15,1 0-70-15,2 0-5 0,-3-2 102 0,1 0-7 16,-1 0 6-16,0 2 27 0,1-2-28 16,-1 2 11-16,0-1 38 0,0-1-36 0,-2 1 15 15,1-1 0-15,-1 2-10 0,2-1 3 16,-4 0-22-16,2 0-10 0,0-1-11 0,0 0-2 15,-1 0-43-15,1 1 6 0,-1 1-48 0,0-1-28 16,2 2-13-16,-3-2-51 16,2-1-92-16,0 0 15 0,-2 2-221 0,0-2-43 0,0 0 32 15,0 0 50-15,15 0 24 0,19-16 16 16,-9 5 23-16</inkml:trace>
  <inkml:trace contextRef="#ctx0" brushRef="#br0" timeOffset="150737.6309">14110 5720 664 0,'5'-1'197'0,"-2"0"-48"0,3 0-9 16,-2 1-24-16,-1 0 13 0,1-1-34 16,0 2 10-16,1-1-21 0,-1 2-1 0,2 1-23 15,-2-3 2-15,0 3 11 0,-2-2-15 16,2 1 9-16,-2-1 0 0,1 1-14 0,-1-1-21 16,-2 1-18-16,4-1 23 0,0 0-15 0,-2 1 7 15,0-2 13-15,2 0-36 0,-1 0 33 16,-3 0-21-16,0 0 5 0,0 0-3 0,6 0-20 15,-6 0 20-15,14-10-1 0,-9 8 5 0,-1-1-17 16,-2-2 18-16,2 2 10 0,-1-1 9 16,-1 2 6-16,-1-3-9 0,0 2 5 15,-1-1-14-15,0 2 12 0,-1-1-20 0,1 3-6 16,0 0 7-16,0 0 10 0,-10-7-16 0,7 7 4 16,0 0-6-16,-2 1 2 0,0-1-13 0,3 2 14 15,-3-2-14-15,3 1 30 0,0-2-28 16,-1 2 3-16,1 0 17 0,0 1-13 0,0-1 1 15,0 1 15-15,2 0-23 0,0-2 20 0,0 2-7 16,-2-1 6-16,2 0 15 0,0-1-32 16,0 2-9-16,0-4 4 0,0 3-25 0,0 0-11 15,0-4-36-15,0 0-56 0,-1-2 12 16,1-1-320-16,-1 0 38 0,-7-10 38 0,1 0-3 16,-1-4 15-16,2-6 49 0,-4-1 13 15</inkml:trace>
  <inkml:trace contextRef="#ctx0" brushRef="#br0" timeOffset="151192.9979">13683 4501 738 0,'0'-3'204'0,"0"3"-16"0,0-1-8 16,0 1-26-16,0 1-10 0,0-1-19 0,2 2 2 15,0-1-34-15,-1 2 7 0,2 0-16 0,-3 0-9 16,2 1 16-16,-2-1-29 0,2 2 6 0,-2-1-19 16,2 0 16-16,0 0-27 0,1-2 11 15,-1 2-5-15,-2-2-11 0,4 2-11 16,-2-3-1-16,3 0-10 0,-1-1 1 0,3 0 17 15,-4-3-2-15,-3 3 7 0,19-9 7 0,-9 2-1 16,-2 1-6-16,1-3 5 0,-4-1-6 16,0 3 14-16,-3 0 7 0,-2 1-1 0,2 1-12 15,1 1 15-15,-1 1-5 0,0 0-35 16,-2 1 16-16,0-1 7 0,2 2-8 0,-2-2-20 16,0 2 21-16,0 1-6 0,0 0-26 0,0 0 31 15,-7 0-17-15,3 2 14 0,2 0-23 16,-3-1 15-16,3-1-12 0,-1 2-21 0,-1-2-33 15,2 1-33-15,-1-1-38 0,-1-1-56 16,-3 0 16-16,2 0-251 0,-1-3-9 0,-3-4 30 16,-2-6 25-16,1-3 24 0,-2-6 16 0,3 3 6 15</inkml:trace>
  <inkml:trace contextRef="#ctx0" brushRef="#br0" timeOffset="151637.5678">13605 3509 470 0,'0'-5'240'0,"-2"2"-13"16,2-2-32-16,0 2-30 0,0 1-21 0,0-1-19 15,0 0-11-15,-2 2-20 0,2-3 4 0,0 2-10 16,2 1-18-16,-4 1-16 0,2 0 21 16,-2 2-17-16,1 1-2 0,-2-1-13 0,1 1-8 15,2 1-10-15,0-2 9 0,0 1-7 0,0 2-11 16,-2-3-7-16,4 2-1 0,-2-2 19 16,2 1-16-16,1-2 18 0,-2 2 12 15,1-2-1-15,-2 1 15 0,4-1-4 0,0-3 24 16,-2 2-16-16,-2 0 11 0,3 0 3 0,-3-1-5 15,4 1 23-15,-2-1-3 0,-2-2-6 16,2 1 11-16,-2 0-31 0,2-3-4 0,-2 3-8 16,0-1 20-16,0 0-18 0,0 0 4 0,0 1-11 15,0-1-7-15,0-1-20 0,0 0-44 0,-1 1-25 16,0-1-24-16,1 4-46 0,0 0-53 16,-17-18 15-16,5 9-235 0,-1 1 30 0,2-3 28 15,-3 0-41-15,-5-3 14 0,3-4 26 16,-3 1-4-16,0-4-2 0</inkml:trace>
  <inkml:trace contextRef="#ctx0" brushRef="#br0" timeOffset="152100.8988">13036 2292 380 0,'0'-4'244'0,"-2"-1"-36"16,2 1-14-16,-2 2-33 0,0-1-4 15,2 0-3-15,-2 2-24 0,1-2-32 0,0 2 10 16,0-2-3-16,-1 3-26 0,0-2-23 16,2 1 9-16,0 1 0 0,-2 0-10 0,0 1-27 15,-1 1 8-15,0-1 5 0,1 1 5 16,0-1-10-16,-2 2-14 0,4-2-6 0,-2-1 0 15,1 2-2-15,-1 0-9 0,0 0 7 16,2-2 4-16,-2 1-11 0,2 0 12 0,0-1-8 16,0 0 41-16,2 0-15 0,0 0 3 15,0-2 14-15,1-1 3 0,-1 0 15 0,2 1 12 0,-2-2-2 16,1 2-25-16,-3-1 37 0,3 0-23 16,-1 1 10-16,0-1 0 0,0 2 9 0,-2-1-36 15,2 1-24-15,-2-1 11 0,0 1 25 0,1 0-48 16,0-1 4-16,0 1 3 0,-1 1-7 15,0-2 16-15,0 2-15 0,2-1 24 0,-2 1-29 16,0-1 35-16,2 2-36 0,-2-1-44 16,2 1-30-16,-4-1-36 0,2 0-73 0,2 2 16 0,-4-2-218 15,2 0-75-15,0-2 27 0,2 1 27 16,-2-5 36-16,0 3 25 0,-4-10 14 16,0 1 43-16</inkml:trace>
  <inkml:trace contextRef="#ctx0" brushRef="#br0" timeOffset="152833.2801">11873 1204 239 0,'-9'7'247'0,"1"2"-46"16,-3 3-17-16,3 0-39 0,2-1-44 16,1-2 14-16,1 0-3 0,0 0-55 0,1-2 38 15,1 0-19-15,2-1-22 0,0 1 14 0,0-7-28 16,0 0 2-16,0 8 16 0,0-2-23 15,0-6 11-15,0 8 0 0,0-1 14 16,0-7 11-16,0 6 6 0,0-6 12 0,0 7-30 16,0-7 14-16,9 6-15 0,-5-8 7 0,0-2-7 15,-3 1-2-15,12-10 8 0,-9 1 1 16,3 1 1-16,-3 4-10 0,1 1-9 16,-3 3-3-16,0 3 2 0,-2-2-11 0,0 2-7 15,0 1 2-15,0 4 5 0,0 0 5 0,-2 0-23 16,0 1 1-16,-4 8 3 0,-1 0 19 0,3-3-30 15,-4 1 0-15,8 2 10 0,-2-4-18 0,0-2 8 16,1 0 8-16,1-2-12 0,-1 0-8 16,1-2 8-16,0 0 15 0,0-1-28 0,0 0 0 15,0 1 15-15,0-4 11 0,0 0-5 0,0 0 40 16,0 0-23-16,0 0 12 0,0 7-21 0,2-9 16 16,0 0 1-16,0-1 13 0,0-1-4 15,1 1-6-15,-2-2-15 0,0 1 24 0,1-1 0 16,-2 1-29-16,2 0-3 0,-2 1-3 15,3 0-21-15,-1 0-24 0,-4 0-27 0,2 3-44 16,0 0-62-16,0 0 16 0,0-7-270 0,0 7-27 16,0-7 31-16,-18-8-10 0,1 11 31 0,-2-1 26 15,-4 0 69-15,-1 3-11 0</inkml:trace>
  <inkml:trace contextRef="#ctx0" brushRef="#br0" timeOffset="153381.802">9855 1920 282 0,'-5'-1'191'16,"0"-1"-57"-16,-1 2-9 0,2 0 5 0,-1 3-4 15,2-2-22-15,-2 3-37 0,-2 6 21 0,0-1-1 16,5-1-13-16,-1-1-14 0,1 0-7 0,1-2-6 15,1 1-5-15,0-1-26 0,0-5 31 16,0 0 13-16,0 0 8 0,0 8 5 0,0-8 22 16,0 0-13-16,0 6 20 0,0-6-13 0,0 0 4 15,14 5-6-15,-10-8 16 0,-1 0-8 16,-1-2-8-16,0-1-3 0,0 1 0 16,0-3 1-16,-1 3-23 0,-1-2 7 15,0 1-7-15,0 6-4 0,0 0-12 0,0-8 18 16,0 2-11-16,0 6-24 0,0-7-5 0,0 7 21 15,-10-11-10-15,6 11-21 0,-1 2 18 0,0 1-7 16,0 1-13-16,-3 6 2 0,1 2-7 16,4-1 12-16,2 0-31 0,1-11-30 0,0 8-46 15,11 12-32-15,0-9-44 0,7-4 16 16,6-3 14-16,-10-4 12 0,9 0 11 16,33-11-323-16,-20 1 28 0,3-3 45 0,3-1 32 15,3-4 28-15,1-1-21 0</inkml:trace>
  <inkml:trace contextRef="#ctx0" brushRef="#br0" timeOffset="154039.7167">13607 1308 334 0,'5'0'176'16,"-1"0"-40"-16,-2 0 11 0,2 0-3 0,-1-1-17 15,-1 1-11-15,1 0-28 0,-1 0 20 0,0 1-52 16,-2-1 24-16,2 2-10 0,-1-1 8 0,-1 1-47 16,2-1 17-16,-4 1-8 0,4-2-7 15,-2 3-30-15,2-3 29 0,0 1-7 0,0 0 16 16,0 1-10-16,1 0 24 0,1-1 2 15,0 0-4-15,2-1 3 0,0 0-13 0,-1 1 9 16,-1-2-1-16,2 1 30 0,-6 0-12 0,0 0-11 16,8 0-16-16,14-16 4 15,-13 4-2-15,-4 4-6 0,1-1-10 0,-4-4 20 0,-2 13-21 16,0 0 19-16,-11-21-15 0,4 15-22 16,0 5 24-16,-1 0-23 0,-1 1 2 0,-1 1-1 15,10-1 3-15,-8 0-7 0,-1 0-2 16,-5 9 1-16,10-7-13 0,4 1 19 0,-5 0-28 15,5-1 20-15,-4 0-20 0,2 1-2 0,4-1-9 16,-4 0 18-16,4-2-8 0,2 0 7 16,-4 0 2-16,0 1 9 0,-4-2 11 0,6 1-7 15,-4-2 8-15,2 0 12 0,0 0 14 0,2 0 4 16,-4-1-19-16,2 3-3 0,2-2 2 16,0 1-10-16,-2-2-3 0,0 3-4 0,-4 0-25 15,4-3-7-15,-2 2-78 0,2-2 9 16,-3 3-297-16,-3-1-17 0,-1-1 43 0,0-1 24 15,3-3 3-15,-3 1 15 0,9 4 38 0</inkml:trace>
  <inkml:trace contextRef="#ctx0" brushRef="#br0" timeOffset="154698.6345">14297 2864 433 0,'4'-1'262'0,"1"2"-45"0,-3-1-29 0,1 0-23 16,-1 3-13-16,-2-1-1 0,2 0-53 0,0 2 6 15,-2-1-13-15,2 2-17 0,0 0-10 0,-4 2 4 16,2-1 2-16,2 0 1 0,-2 0-17 16,0-6-16-16,0 10-10 0,13 9-10 0,-9-13 10 15,-2 0-8-15,2-2 0 0,2 0-18 0,-4-2 19 16,1 0 8-16,3-1-7 15,-1-2-3-15,0-1 15 0,-5 2-13 0,20-9 28 0,-6 0-26 16,-4 1 23-16,3-4 16 0,-5-1-19 16,3 1-5-16,-3 1 15 0,0-1-16 0,-3 5 46 15,-1-1-21-15,-2 2-11 0,-2 1 10 0,0 1-5 16,0 0-20-16,0 4 4 0,0 0-11 16,0 0 0-16,0 0 15 0,0 0-21 0,-13-11 15 15,10 11-22-15,1 1 4 0,-1 0 11 16,-1 0-36-16,2 2 25 0,0 0-26 0,-1-1-3 15,3 0 0-15,-2 3-26 0,2-2-26 0,0 1-43 16,2 2 11-16,-1-3-186 0,1 3 22 0,0-2-188 16,2-1 27-16,-1 2 37 0,-1-1 3 15,0 2 13-15,1 0 0 0</inkml:trace>
  <inkml:trace contextRef="#ctx0" brushRef="#br0" timeOffset="155264.487">14968 4295 320 0,'0'3'273'0,"-2"-1"-62"15,2 1-27-15,-2 0-42 0,-1 0 5 16,0 1-40-16,1 0-3 0,-1 0-24 0,0 0 8 15,2 0-24-15,-2-1-12 0,2 1-29 0,0-1 14 16,0 0-21-16,1 0 40 0,-2 0-20 0,2-1-6 16,0-2 11-16,0 0-20 0,0 0 19 15,0 0 5-15,0 0-33 0,14 5 26 0,-10-6 7 16,1 0 4-16,-3-1 9 0,1-1-6 16,0 1 2-16,0-2 23 0,-3 3-14 15,2-1-14-15,-2-2-7 0,-2 1-2 0,0 2 6 16,2-2 10-16,-4 1-23 0,1-1-11 0,1 3 25 15,-2-2-25-15,1 1-4 0,-1-1-4 16,1 1 2-16,2-1 27 0,-3 1-32 0,2 0 2 16,0 1-11-16,0 0 20 0,0 0-8 0,2-2-9 15,-1 4-1-15,1-2 11 0,0 0-5 16,1 2 16-16,1-1-29 0,-2-1-26 0,2 1-50 16,-2 1-33-16,0 0 10 0,-2 0-284 0,0 3-20 15,-1-1 71-15,-6 8 23 0,-2 1 20 16,-2 3 18-16,1 0 9 0</inkml:trace>
  <inkml:trace contextRef="#ctx0" brushRef="#br0" timeOffset="155704.2786">15039 5281 716 0,'3'3'282'0,"2"-2"-56"15,1 2-14-15,-3-1-34 0,2 0-16 0,-1 0-24 16,0 1-4-16,1-2-29 0,2 2-10 16,0-1 5-16,8 2-30 0,-3-1-23 0,0-2-20 15,-1-1 24-15,-1 2-31 0,-3-1-1 0,1 0 23 16,-2 0-27-16,0-1-5 0,0 1 6 15,-6-1-3-15,0 0 4 0,8 0-7 0,0 0 7 16,-8 0 12-16,7 0 15 0,-7 0 3 16,6 0-18-16,-6 0 26 0,7 0-31 0,-7 0 16 15,9 11-14-15,-8-8 8 0,-1 1-1 16,-3 0-5-16,3 2 3 0,0 0-3 0,-2-2 7 16,-1 1-23-16,3 0 11 0,0-5-11 15,-3 9 16-15,0-3 1 0,3-1-15 0,-2-1 9 16,0-1 3-16,0 2-15 0,2-5 6 0,0 0-10 15,0 0-5-15,0 0-31 0,0 6-19 16,0-6-29-16,0 0-41 0,-4 7 11 0,4-10-206 16,2-1-79-16,4-9-8 0,-1-4 37 15,3-1 25-15,1-6 39 0,-2 0 14 0</inkml:trace>
  <inkml:trace contextRef="#ctx0" brushRef="#br0" timeOffset="156218.2541">15765 3684 718 0,'0'-2'222'0,"0"1"-26"15,0-1-27-15,-2 1 7 0,2 2-50 0,-1-1 1 16,0 0-9-16,-1 3-13 0,0-1-4 0,2 1-5 16,-1-1-22-16,0 1-11 0,0 0 19 15,-2 0-34-15,1 1 1 0,2 1 4 0,0-3-16 16,0 1 2-16,0-1-12 0,0 0 2 15,-2-1-2-15,3 0-17 0,0 1 12 0,1-2 26 16,1-1-15-16,0-1 0 0,0 1 11 16,1-3 18-16,-1 1 21 0,0-3-16 0,0 2 8 15,4-7 19-15,0 1 12 0,-3 3-3 16,-2 2-12-16,0 0 18 0,0 1 7 0,-1 0-20 16,0 2-4-16,0-1-35 0,0 1 29 0,0-1-19 15,0 2-20-15,0-1 7 0,0 0-3 16,-1 2 4-16,0-1-3 0,0 0 7 0,0 0-20 15,0 1-23-15,0-1-5 0,0 1-3 16,0 0-1-16,0 0-124 0,0 4-11 0,-1-2-76 16,-2 0 17-16,-1-2-254 0,-2 3-40 0,-13-3 56 15,4 0 30-15,5 0 21 0,-7 0 23 0,-27-13 27 16,19 4 38-16,-5-7 8 0</inkml:trace>
  <inkml:trace contextRef="#ctx0" brushRef="#br0" timeOffset="157325.1781">11547 4186 964 0,'0'0'337'0,"0"0"2"0,0 0-90 16,0 0-27-16,0 0-44 0,13 0-19 0,-13 0-14 16,0 0-25-16,0 0-16 0,0 0-22 15,0 0 0-15,0 0-19 0,0 0-10 0,27-8-15 16,-25 8-1-16,-2 1-10 0,0 2-22 0,0-3-5 16,1 2 5-16,1-2 7 0,-2 1-27 15,0 0 3-15,2-1-8 0,-2-1 32 0,3 2-28 16,-3-1 12-16,2-1 14 0,0 0-14 0,1-1 2 15,1-1-4-15,-2 3 12 0,-1-3 10 0,1 1 0 16,0 1-4-16,-1-2 17 0,-1-1 9 16,-1 1-32-16,0 2 10 0,-1-1 8 15,-1 2-20-15,-2 0 16 0,2 2-15 0,-4-1-8 16,2 2-3-16,-10 1 1 0,1 4 3 0,4-2 5 16,3-2-4-16,-1-4-13 0,2 4 5 0,2 0-22 15,0-2-11-15,1 2 25 0,1 0-18 16,2-1 24-16,0-1-19 0,0 1 9 15,0 0-2-15,0-3 2 0,0 0-9 0,0 0 20 16,0 0 3-16,11 3 17 0,-7-5-12 0,2 2 2 16,0-1 14-16,-3 1 16 0,2-1-6 0,-2 0 18 15,0-1 28-15,0 2-35 0,2-2 35 16,-2 2 4-16,-3 0-24 0,0 0 49 0,6-2-9 16,-6 2-9-16,0 0-20 0,0 0-16 0,0 0 14 15,0 0-8-15,0 0-4 0,9 0-6 0,-9 0-2 16,1 0-6-16,0 0-14 0,-1 0-31 0,0-2-26 15,0 4-35-15,2-4-72 0,-2 2-31 16,0-3 16-16,0 0-289 0,-2 3 22 0,2-3 32 16,-1 1 27-16,1-2 23 0,-1 0 25 15,1-3 40-15,-2-10-50 0</inkml:trace>
  <inkml:trace contextRef="#ctx0" brushRef="#br0" timeOffset="159695.839">21186 2341 716 0,'0'0'256'16,"-15"0"-53"-16,15 0-5 0,0 0-38 0,0 0-29 16,0 0 1-16,0 0-22 0,0 0 2 0,0 0-4 15,0 0-6-15,0 0 7 0,0 0-6 16,-8 11 6-16,16 3-24 0,-3-3-10 16,6 6 21-16,-1 3-17 0,3-2-9 0,0 2 15 15,1-1-11-15,1 1-19 0,0-3-4 16,0 3-15-16,5 0 21 0,-3 2-6 0,3-1 3 15,1 1-6-15,-3 0 0 0,4 0-13 0,1 3 7 16,0 0-16-16,1-2 31 0,-2 1-42 16,1 0 13-16,0 0-13 0,1 1-1 0,0-2-6 15,-4 0 15-15,1 0-19 0,0 0 16 0,0-1 3 16,-2 0-20-16,2-4 2 0,-2 3 18 0,-4-4-28 16,2 2-11-16,-1-2 23 0,3 1 4 15,-2-3-9-15,-4-1-7 0,0-2-6 16,-1-1 26-16,1-2-9 0,-2 1-12 0,-1-4-13 15,-3-4-20-15,-2-1-25 0,-1 0-39 0,1-1-43 16,-5 0-43-16,0 0 15 0,0 0-276 16,0 0 32-16,12-13 36 0,-12 7 10 0,0-1 58 15,1-12-8-15,-1 8 5 0</inkml:trace>
  <inkml:trace contextRef="#ctx0" brushRef="#br0" timeOffset="160199.8611">21902 2423 949 0,'-2'-4'333'0,"0"-1"-35"0,2 2-55 16,1-1-15-16,-4 1-54 0,2 1-15 0,0 0-27 15,0 0 3-15,1 0-16 0,-3 2-2 0,4 2-19 16,-3-1-1-16,-2 2-28 0,1 2-9 0,-5 7 24 15,2 1-13-15,-5 0-14 0,-1 2 10 16,-2 2-21-16,7 2 6 0,-7 2-6 16,-1-1 13-16,0-3-15 0,-1 3 15 0,-3 2 1 15,-1 3-32-15,1-2-1 0,-2 2-4 16,1-2-2-16,-3 4-2 0,0-4-2 0,-1 4-2 16,-2-1-2-16,2 0 47 0,-2-1-5 0,-1 2-37 15,0-2-3-15,0 0 28 0,3 3-6 0,0-4-4 16,-3 0-4-16,1-3-2 0,1 4-29 15,0-3 2-15,1 0 42 0,2 2-3 0,-1-2-4 16,2 0-2-16,2-3-8 0,-1-1-16 0,1 1-2 16,4-3 0-16,-3 1-2 0,3-2 1 15,3 0-2-15,3-9-4 0,0 6 25 16,1-5-20-16,0-1 0 0,4 0 0 16,1-3-29-16,0 0 4 0,1-1 30 0,0 0-11 15,1 0 0-15,0-1 1 0,0 0 25 0,1-1-28 16,0 0 0-16,0 0-66 0,1 4-43 0,0-6-64 15,3-1 17-15,6-7-306 0,3-4-11 16,-1 0 48-16,6-1 30 0,-4-4 27 0,3-1 25 16,-2-3 24-16,6-1-10 0,-1-3 42 0,-2-1-13 15</inkml:trace>
  <inkml:trace contextRef="#ctx0" brushRef="#br0" timeOffset="160971.6718">22859 2689 406 0,'-3'0'229'0,"1"-1"-41"0,0 1-16 0,0 0-15 16,2 0-19-16,0 0-35 0,0 0 24 0,0 0-26 15,0 0-10-15,0 0-8 0,0 0 11 0,-15-4-14 16,15 4-23-16,0 1 10 0,0-1 12 16,0 1-9-16,0 0 4 0,3-1 17 0,-1 1-5 15,-2-1 8-15,3 0-12 0,-1 0 0 16,2 0 3-16,0 0-10 0,1 0-15 0,2 0 9 16,2 0-12-16,-2 0 4 0,-7 0 31 15,7 0-23-15,8 0 0 0,1 0 0 0,2 0-48 16,-3 0 40-16,-1 0-37 0,-3 0 11 0,-2 0 3 15,0 0-7-15,-9 0 6 0,8 0-56 16,-2 0-15-16,-6 0-55 0,0 0-39 0,0 0-42 16,7 0 16-16,-1-3-245 0,-9 4 3 15,0 1-2-15,-1-2 31 0,-1 2 21 16,0-1 20-16,-9 4-26 0</inkml:trace>
  <inkml:trace contextRef="#ctx0" brushRef="#br0" timeOffset="161211.4382">22892 2842 443 0,'2'2'260'15,"4"0"-23"-15,-3 2-27 0,3-2-13 0,10 2-21 16,-1 0 1-16,1-1-7 0,-3-3-12 0,7 3-37 16,-4-3-9-16,3 1-19 0,1-1 3 15,-10 0-5-15,4 0-36 0,4 0 4 0,0 0-7 16,0 0 18-16,-2 0-12 0,-3 0-24 0,-2 0-14 15,-1 0 10-15,1 0-15 16,1 0-16-16,16-13-23 0,-17 10-55 16,4-3-47-16,1-2 11 0,-3-2-205 0,1-1-60 15,3-2 25-15,-4-2-36 0,4 0 18 0,-2-4 52 16</inkml:trace>
  <inkml:trace contextRef="#ctx0" brushRef="#br0" timeOffset="161727.612">24162 2202 232 0,'6'-1'407'0,"-3"-1"-76"15,0 1-54-15,0-1-17 0,1 1-29 16,-4-2-29-16,3 3-16 0,-1-1-19 0,0 1-17 15,0-2-6-15,0 2-22 0,-1 1-23 16,-2 0 16-16,2 2 2 0,-2 1-14 0,-1 0-13 16,0 1-29-16,-2 11 26 0,-2-1-20 0,0 3-9 15,-2 0 23-15,-2 4-6 16,1-2-7-16,0 2 25 0,-1 3-10 0,0 0-28 16,-1-1-38-16,0 2 10 0,0 0-2 0,-2 2 34 15,-3 3-15-15,0 2-4 0,4 0-14 0,0 2-3 16,1 1-2-16,3 0-3 0,2 1-1 0,-1 1-1 15,3 4 12-15,0-2-2 0,4-20-17 16,0 9 2-16,14 40 11 0,-3-30-5 0,3 1 2 16,-1-2 10-16,7 1-14 0,3-6 0 15,-1 2-10-15,3-1-1 0,0-3 0 0,0-2 0 16,2-1-10-16,3-1-12 0,-2-4-16 0,-1 1 25 16,1-5 1-16,-1 0 1 0,-2-2 1 15,-2 0-8-15,-2-3-1 0,2 1 1 0,-2 0 0 16,-3-5 4-16,1 1 0 0,-1-1 21 15,-6-3-2-15,0 0 0 0,-1-2-39 0,-4-2 17 16,0 0-14-16,-1 0-30 0,-2-1-34 16,-1 0-33-16,-3-2-13 0,0 0-86 0,0 0 20 15,0 0-261-15,9-11 43 0,-6 5 25 0,3-9 26 16,3-6-8-16,-1 0 25 0,4-2 13 0,-8-4 4 16</inkml:trace>
  <inkml:trace contextRef="#ctx0" brushRef="#br0" timeOffset="162820.2417">24650 2374 436 0,'2'-3'322'0,"-2"1"-32"0,2-2-20 16,-1 2-24-16,0-1-7 0,-1 1-25 16,1 0-20-16,0-1-29 0,1 0 19 0,-2 2-33 15,2 0-11-15,-4-1-29 0,4 0 23 0,-2 2-57 16,-2-3 14-16,2 2-21 0,2 0 5 16,-2 0-21-16,0 1 13 0,1-1-12 0,-1-1-19 15,1 2-20-15,0 0 5 0,0 0 16 0,-1 1 2 16,1 0 23-16,0 0-35 0,0 0-3 0,-1 0-27 15,0 1 51-15,0 0 0 0,2 0-34 16,-3 0-7-16,4 1-4 0,-3 1 14 16,2-1-3-16,1 2-7 0,-1-1 35 0,-1 0-49 15,1 2 28-15,2-3-13 0,-3 3-10 0,0 2-4 16,1-3 40-16,5 9-39 0,-4 0 24 0,1-2-3 16,-1-2 13-16,-2-2-2 0,3 0-3 15,-4 0-3-15,3-1-1 0,3 8-12 0,-1 2-12 16,-2-1 1-16,-1-3 39 0,1-2-4 15,2 6-45-15,-1-7 1 0,2 5 40 0,-1 3-3 16,-1-3-28-16,0 0-18 0,-1-5 29 16,-1 1-1-16,2 3-1 0,1-1-1 0,-3-5 21 15,-1 2-4-15,5 5-33 0,-4-4 17 16,0 0-20-16,-2-4 4 0,2 1-1 0,-2-2-1 0,1-1-11 16,-1 1 4-16,0-1 1 0,2 1 29 15,-1-2-5-15,0-1-1 0,0 2 0 16,-1-1-2-16,1-1 2 0,1 0-21 0,-2 0 27 15,0 0-23-15,2 0 7 0,-2-1 1 0,0-2 48 16,0 3 5-16,0-1 8 0,0-1-12 16,1-1 17-16,-1 0-13 0,0 0-13 0,0 0 4 15,0 0 3-15,0 0-19 0,0 0 12 0,0 0-8 16,0 0 4-16,0 0-11 0,2-10 10 0,0 7-3 16,-1 2-17-16,-1-1 2 0,1 1 13 15,-1-2-12-15,0 2-4 0,1-1-4 0,-1 0 16 16,0 2-5-16,0-1 18 0,0 0-30 15,1-1-12-15,-1 0 16 0,0 2 18 0,0-1-33 16,0 1 5-16,0-1 4 0,0-1 3 0,0 2-8 16,1 0 13-16,-1-1-14 0,2 0-11 15,-4 1 17-15,2-1-1 0,0 1 4 0,2-1-23 16,-4 1 12-16,2 0 18 0,0-2-18 16,2 2-7-16,-2-1 16 0,-2 3-61 0,1-3 9 15,2 1 3-15,-2 0-53 0,0 0-38 0,-1-2-28 16,-2 0-35-16,2 2 19 0,-3-4-168 0,1 2-142 15,0-1 37-15,-6-5 31 0,0 1 19 16,3 2 11-16,1-2 83 0,-1-4 22 16,2 2-63-16,2-2 2 0</inkml:trace>
  <inkml:trace contextRef="#ctx0" brushRef="#br0" timeOffset="163527.2458">24635 2338 215 0,'-3'-2'297'0,"1"-1"-82"0,1 2-4 0,-2-1-6 16,2 1-17-16,0 0-29 0,0 0 14 0,-1 1-41 15,0-2 2-15,2 1-25 0,0 1-6 16,-1 0-11-16,1 0 14 0,1 0-3 0,-1-1-24 16,2 1-25-16,-2-2 12 0,-3 2-20 0,4 0 2 15,1 0 9-15,-2 0-7 0,2 0-6 0,-1-1 3 16,-2 1-2-16,1 0-4 0,-2 0-25 16,2 0 15-16,0-1-4 0,-2 1 9 0,2 0 12 15,2 0-12-15,0 1-24 0,-1 0 6 16,0-1 24-16,0 3 6 0,1-1-25 0,-1-1 22 15,0 3-22-15,1-2 3 0,2 3-1 16,-1-2-13-16,6 9 7 0,-8-1 28 0,6 2-26 16,2 2-10-16,-1 0 12 0,0-3 12 0,1 1-24 15,-1 4-7-15,2 1 24 0,0-1-21 0,0 1 10 16,0 1 13-16,2 0-9 0,-7 0-18 16,3-1 13-16,2-1 6 0,-2 2 1 0,-5-3-27 15,3 1 11-15,-2 0 13 0,-4 1-4 16,0-10-23-16,0 6 54 0,0 2-24 0,0-2-16 15,0 4 1-15,-12 15-8 0,0-16 22 16,1-3 3-16,2 0-23 0,-8 1 0 16,2-5 15-16,-1 3-12 0,1-3-15 0,3-2 39 15,2 1-17-15,-7-3-21 0,0 1-7 16,1-3 2-16,4-1 22 0,-5 2-47 0,5-5-12 16,12 0-28-16,-11 0-18 0,2 0-8 0,0 0-76 15,3 0 3-15,-5-12 18 0,8 7-239 0,0 1-27 16,3 1 27-16,0-3 42 0,0 0 24 0,0-1 20 15,11-16 8-15</inkml:trace>
  <inkml:trace contextRef="#ctx0" brushRef="#br0" timeOffset="163969.2152">25037 2514 810 0,'2'-7'290'0,"0"2"-7"16,0-1-23-16,-1 4 2 0,0-2-49 0,0 1-23 16,1 0 1-16,-4 0-26 0,4-1-8 15,-2 3 6-15,0-1-46 0,0 1-35 0,0 1 3 16,-4-2 15-16,0 2-26 0,-1 2-20 16,-1 1 16-16,-10 4-18 0,0 2 5 0,0-2-31 15,-3 1 21-15,4 4-6 0,2-2-7 0,-1 2 3 16,1-1-33-16,-1 6 24 0,1-4-6 15,1 0-4-15,1 1-11 0,-1 0 16 0,1 1-7 16,2 0 4-16,4 1-35 0,-2-3 26 16,3 3-3-16,0-3 9 0,2 3-17 0,2-4 18 15,-2 1-9-15,2-6 10 0,0 4 7 0,17 17-43 16,-7-13 38-16,-1-1-1 0,6-3 11 16,4 0-15-16,0 0 4 0,3-1-9 0,3 0-7 15,2-2-17-15,-1-1 2 0,-1 1-2 0,-1-1 5 16,1-3 4-16,-2 2 26 0,-4-1-20 15,0-1-18-15,-6-1-2 0,-3-1-9 0,-2 2-7 16,-2-4-23-16,-1 1-45 0,-1-1-41 16,-1 0-44-16,-3 0 16 0,0 0-277 0,0 0 7 15,0 0 44-15,0 0 12 0,7 0 24 16,-7 0 24-16,7 0 56 0,-7 0-13 0</inkml:trace>
  <inkml:trace contextRef="#ctx0" brushRef="#br0" timeOffset="164214.0765">25619 3073 272 0,'4'3'378'0,"-3"-2"-104"0,2 1-10 16,0 1-39-16,-1-1 11 0,-2-1-58 0,0 2-3 16,0 0-8-16,0 1-29 0,-2 0-17 15,-2 1 12-15,-3 10-33 0,-2-2-12 0,-5 0 0 16,3 1 1-16,-7 1-16 0,7 0-18 15,-1-2-3-15,3 4-4 0,-1-4-2 0,3 0-5 16,0-4-33-16,4-3-30 0,-5 4-45 16,2-2-63-16,3-1 12 0,-1-3-158 15,-1-2 23-15,0-2-166 0,5 0 24 0,0 0 29 16,0 0 15-16,0-11 45 0</inkml:trace>
  <inkml:trace contextRef="#ctx0" brushRef="#br0" timeOffset="164576.2756">26272 2558 831 0,'2'-1'309'0,"1"0"-48"15,-1 0-15-15,2 0-19 0,1 2-56 16,2 1-7-16,-3 1-1 0,9 1-32 0,1 3-1 16,0 1-3-16,2 1-6 0,-1 1 6 0,-1 1-10 15,1 3-6-15,1-1-35 0,-2 0 13 16,4 1-25-16,-5 2-18 0,1 0 18 16,1 0-19-16,-1 1-21 0,1-1 6 0,-1-5 14 15,-3 4 0-15,2-3 8 0,-5 2-43 0,1-1 24 16,1-2 29-16,-3-4-64 0,0 1-11 0,-4-1-50 15,1-3-35-15,0 1-26 0,-2-3-31 0,-1 0 15 16,-1-2-193-16,0 0 26 0,0 0 24 16,2-6 24-16,-2 2 20 0,0-1-115 0,-2 0 26 15,2-3 18-15,4-8-5 0</inkml:trace>
  <inkml:trace contextRef="#ctx0" brushRef="#br0" timeOffset="164838.0062">26741 2562 879 0,'1'-1'264'16,"-1"0"-27"-16,0 4-30 0,0-1 9 0,2 3-8 0,-2 1-35 16,0 0 3-16,-2 2-2 0,2 4-12 15,-11 22 15-15,8-10-41 0,-7-2-2 0,0 5-13 16,1-4-14-16,-5 2-11 0,1 2-10 16,-2-1 24-16,1 2-24 0,-1-2-9 15,-2-2-8-15,0 2-3 0,3-2-6 0,-4 1-7 16,2-3-12-16,-2-1-4 0,7-1-17 15,-2 0 9-15,3-2-57 0,0-5-42 0,5-1-12 16,-3-3-5-16,4-1-51 0,2-4-5 0,2-4 13 16,0 0-232-16,12-2-85 0,-7 0 33 15,12-12-3-15,-1-2 24 0,-1-6 60 0,1 2 14 16,3-2 10-16</inkml:trace>
  <inkml:trace contextRef="#ctx0" brushRef="#br0" timeOffset="165225.6481">27238 2370 838 0,'18'3'300'0,"-5"-2"-27"0,-1 7-9 16,3-2-48-16,1 2 1 0,-2 0-29 0,2 5-13 15,-1 2-8-15,1-1 5 0,-1 6-43 16,-5 0 1-16,3 1-13 0,-2 4-12 0,1 0 12 15,-3 2-12-15,-3 0-11 0,2 0-13 0,-4 2-8 16,0 2 39-16,-4 2-39 0,0-18 6 16,0 8-1-16,0 3-21 0,-14 32-4 0,6-28 18 15,-1 3-6-15,-3 1-8 0,1-2-33 16,-4 5 25-16,-2-4 2 0,2 0 1 0,-3 1 11 16,0-3-39-16,0-1 13 0,0-1 12 15,-1-2-42-15,-2 0 15 0,0 1 2 0,2-3-5 16,-4-1 1-16,0-2-12 0,-2-4 32 15,4 3-36-15,-2-2-9 0,-2-1-24 0,0-2 2 16,-2 0-96-16,-2-2-57 0,-5-2-47 0,3 1 22 16,-7-6-221-16,2-3-66 0,-2 0 37 15,-5-1 32-15,3-1 29 0,-1-1 24 0,-2-1 25 16,24 0 20-16,-13 0 8 0</inkml:trace>
  <inkml:trace contextRef="#ctx0" brushRef="#br0" timeOffset="165919.2893">25244 3369 691 0,'0'0'316'0,"0"-2"-65"15,0 1-30-15,0-1 9 0,0 1-27 0,0 1-33 16,0 0-9-16,3 2 0 0,-2 0-25 0,1 0-2 15,1 3 1-15,-1 0-29 0,0 0-18 16,3 11 17-16,-1-2 0 0,1 4 6 0,0 0-40 16,-1 0-6-16,2 2-8 15,-5 1-6-15,3 4-4 0,-4-2 31 0,2 1-31 16,-2-1-6-16,2 5-5 0,-2-16-1 0,0 8 36 16,0 4-13-16,-13 25-3 0,7-25 1 15,1 0-11-15,-2 1-2 0,4-3-4 0,1-2 19 0,-2 2-27 16,-1-1 3-16,1 0-4 0,2 2-2 15,-3-5 20-15,0-2-19 0,3 1-2 0,-3-1-3 16,2-5-2-16,1 0-22 0,-3 2 36 16,2-1-13-16,0-2-2 0,1-4 10 0,2 1-22 15,-2-1 4-15,2-2-5 0,-2 1 10 16,2-2-32-16,-2 1 34 0,2-1-19 0,0 0 17 16,0-1-37-16,-2 1-1 0,2-2 0 0,-1 2-79 15,1-2-39-15,-3 1-71 0,-2-2 19 16,-1 0-312-16,-1 1 20 0,-2-1 40 0,-2 0 58 15,-5 0 3-15,-14-10 23 0,12 2 27 0,-2 1 17 16,9 1 19-16</inkml:trace>
  <inkml:trace contextRef="#ctx0" brushRef="#br0" timeOffset="166430.1574">25000 4024 929 0,'0'-1'325'0,"2"-1"-57"0,-1 1-25 0,0-2-4 16,2 2-22-16,-2-1-44 0,1 2-20 15,1 1 0-15,-1-1-29 0,1 0 6 0,0 2-33 16,3-1-4-16,-3 4-14 0,2-3-10 16,-1 1 11-16,-2 3-11 0,9 2-5 0,-1 5-7 15,-3-2 3-15,1 1 13 0,-5-2-27 0,6 1 29 16,-5 0-9-16,0-2-1 0,6 6-8 15,-8-6-50-15,8 5 1 0,-7-3 15 16,2-1-7-16,-3-2-1 0,0 1-3 0,0-2 4 16,0 0-6-16,1-2 11 0,-1 1-33 0,0 0-9 15,1 0 31-15,0 0-10 0,-1-2 16 16,0 2-14-16,7 6 0 0,-5-3-2 0,0-2-2 16,-1-1 3-16,4-3 7 0,-4 2-22 0,1-3 1 15,0 1 2-15,1-2 10 0,1 1-1 0,0-1 33 16,-6-1-1-16,7 0-14 0,6 0-3 15,4 0-1-15,18-10-23 0,-16 5 37 0,-1-2-3 16,4-3 26-16,0 0-16 0,3-1-1 0,-5 0-49 16,3 0 28-16,-5-2-2 0,0 3 35 15,-3 0-4-15,0 1 22 0,-3 1-36 0,2 1 35 16,-5 3-27-16,-4 0 26 0,1 0-20 0,-2 1-19 16,1-1-19-16,-2 0-13 0,-1 2 1 0,0-1-58 15,0-1-39-15,-2 1-43 0,0 3-48 16,0 0 18-16,0-6-206 0,0 6-78 0,0-9 36 15,0 2 30-15,-14-11 11 0,6 12 24 16,1 2-12-16,-11-4 18 0,7 5 7 0</inkml:trace>
  <inkml:trace contextRef="#ctx0" brushRef="#br0" timeOffset="166892.8525">24602 4829 329 0,'2'-3'418'0,"-1"-1"-86"0,-1-1-53 16,3 4-44-16,-3-2-21 16,2 1 13-16,-1 2-72 0,1 2 1 0,0-1-22 15,1 1-22-15,0 3 11 0,-1-1-18 16,0 1 9-16,-1 1-10 0,3 11 1 0,1 0-20 16,-4-3 1-16,-1 5-19 0,0-12 28 0,0 6-9 15,-12 23-10-15,9-17-39 0,-2 1 24 16,1-3-19-16,-3 6 23 0,-1 0-10 0,-3-2-27 15,8 2 24-15,-8 0-19 0,3-3 6 0,-4 2-10 16,0-3-16-16,0-2 2 0,-1 0 13 16,3-1-3-16,0 2-2 0,1-5-31 0,4-3-2 15,-2 1-5-15,2 0-37 0,-2-4-31 0,0-3-24 16,2-1-15-16,5 1-31 0,-3-1 16 16,0-3-163-16,0 3-100 0,3-3-19 0,0 0 28 15,0 0 32-15,-5-9 53 0,9 5-13 16,-2-2 21-16,6-10-10 0</inkml:trace>
  <inkml:trace contextRef="#ctx0" brushRef="#br0" timeOffset="167232.7257">24890 4816 427 0,'5'-3'442'15,"-2"1"-53"-15,2 2-89 0,-3-1-40 0,0 0 19 0,0 2-65 16,1 0 0-16,-1 4-9 0,-1-1-23 0,-1 0-1 16,1 3-16-16,-1 0-8 0,2 14-15 0,-2-1-11 15,0 0-10-15,0 1-17 0,0-11-29 16,0 7 12-16,0 3 4 0,-15 23-18 0,10-21 12 16,0 0-32-16,-1 3-25 0,2-4 32 15,-3 1-14-15,-1-2-5 0,2 1 3 0,-1 0-20 16,-1-1 21-16,3-1-37 0,-7-1-1 15,5-3 18-15,1 1-9 0,-5-3-22 0,6 0 2 16,2-1-56-16,0-4-54 0,1 0-23 16,-1-5-19-16,1 2-7 0,-3-3-26 0,4 3 16 15,-2-4-180-15,1-1-104 0,-3 0 10 0,5 0 81 16,0 0 13-16,0 0-7 0,-7 0 25 16,7 0 13-16,-21-16 38 0</inkml:trace>
  <inkml:trace contextRef="#ctx0" brushRef="#br0" timeOffset="167408.2213">24586 5210 440 0,'17'-9'364'0,"3"2"-83"0,0-1-37 15,4 3-30-15,-2-1-50 0,2-1-67 16,1 0-62-16,2 1-73 0,-2-2 3 0,2 2-321 15,0-3 31-15,-1 2 39 0,-5 1 0 0</inkml:trace>
  <inkml:trace contextRef="#ctx0" brushRef="#br0" timeOffset="169083.3151">26429 3446 246 0,'0'0'286'0,"0"0"-25"16,0 0-44-16,0 0-23 0,14 0-20 0,-14 0-18 15,0 0-5-15,0 0-38 0,0 0 6 16,0 0-23-16,0 0-2 0,0 0-23 0,0 0 18 16,0 0-19-16,13 0-8 0,-13 0 8 0,23 7 19 15,-14 7-28-15,-5 3 9 0,3 1-12 16,0 1 1-16,2 2 13 0,-5 2-20 16,5 0-6-16,1 2-8 0,-6 1 12 0,3 3-9 15,-1-2-14-15,1 1 7 0,-2 3 9 0,2 2-14 16,-1-2-12-16,1 4 3 0,-3-3-3 15,3 2 16-15,-2 0-16 0,1-2 23 0,-1 0-5 0,3-1-24 16,0-1-10-16,-2-1 13 0,3-1-5 16,-2-1 10-16,2-3-2 0,0 1 4 15,0 0-23-15,0-2 48 0,4-3-14 16,-4-3-9-16,-1 0-5 0,-2-2 22 16,1-2 7-16,-5-3-26 0,4-2 6 0,-3-3-14 0,-1 0-3 15,0-1 7-15,1 1-25 0,-3-2 25 0,2 0-7 16,-2-1-13-16,2 1 9 0,-2 0-5 0,3-2-5 15,-3 2-25-15,0-3 9 0,0 0-37 0,0 0-9 16,0 0-29-16,0 0-57 0,0 0 15 16,-14 5-170-16,11-8-106 0,1 1 32 0,2-3 25 15,-2 0 21-15,0 0 27 0,8-10 17 0,-1-1 10 16</inkml:trace>
  <inkml:trace contextRef="#ctx0" brushRef="#br0" timeOffset="169496.0703">26965 4176 874 0,'2'0'269'0,"2"-1"-45"0,-2 0-33 16,1 0-23-16,-1 1-14 0,2 2 8 0,2 0-21 16,-3 1 15-16,2 1-32 0,6 6-27 15,-2 2-16-15,-1-1 0 0,4 3-15 0,-3-1 5 16,-1 2-10-16,-2-3 13 0,-2 3-23 15,1 2 2-15,-3-1-12 0,2 1 12 0,-2 1-11 16,0-1 16-16,-1 1-45 0,-1-11 5 16,0 4 3-16,0-1 10 0,-12 18-14 0,8-16 11 15,-2-1-7-15,-4 1 32 0,1-1-23 0,-2-3-3 16,0-2-11-16,-2 2-1 0,-1-4-3 16,1 2 14-16,-4-3 11 0,4 0 5 0,-3 0-28 15,1-1-15-15,4-2 14 0,-3 0 8 16,5 0-6-16,-3 0 13 0,2 0 21 0,-1 0 0 15,-1 0 10-15,5 0-6 0,-1 0-6 0,8 0-37 16,-9 0 16-16,9 0 7 0,-10 0-22 16,10 0-8-16,-6 0-2 0,-3-10 21 0,5 10-52 15,2 0 18-15,-2-1-69 0,2 1-53 0,-2-1-33 16,2-3 15-16,-1 3-318 0,1-2 48 0,0 2 3 16,-2-1 27-16,-1 1 25 0,1 0 42 15,4 1 1-15,0 0 62 0</inkml:trace>
  <inkml:trace contextRef="#ctx0" brushRef="#br0" timeOffset="170361.8381">27013 4909 855 0,'3'0'288'0,"3"0"-50"0,-4 0-23 16,2-2-26-16,0 2-12 0,-2-2-22 0,0 2 3 15,-2 0-32-15,2 0-4 0,3 1-4 16,-3 0-8-16,0-1 5 0,0 2-29 15,0 0 0-15,1 2 0 0,-3 0 25 0,3 1-25 16,3 9-15-16,1 0-32 0,-1 1 3 0,-2 2 7 16,-1 0 7-16,2 1-18 0,-3-1-17 15,7 1 4-15,-3 1 3 0,1 0-12 0,-5-2 10 16,4 1-14-16,-4-3 6 0,2 2-19 0,-4-12 19 16,0 4 4-16,11 12 5 0,-9-14 15 15,0-1-32-15,1 0 3 0,-3-2 26 0,2 0-2 16,-2-2 9-16,0 0-41 0,3 1 30 0,-1-3-17 15,-2 0-7-15,5 0 23 0,-1-3-2 16,0 1-23-16,7-7 12 0,-2 1-2 0,2-4 16 16,2 2-4-16,-1-4 5 0,2 1-3 0,-3 2-21 15,-2 1-2-15,0 0 36 0,1 2-9 16,-6 1 8-16,0 3 1 0,0 0-38 0,-1-2 30 16,-1 4-25-16,0 0 7 0,0 1 33 0,0 1-24 15,-2 0 6-15,0 0-4 0,0 0-7 0,0 0 0 16,8 14-46-16,-6-7 16 0,5 8 10 15,-3-2-23-15,0 2-3 0,3-1 10 0,0 4 3 16,-4-7-67-16,5 6 15 0,-1-5 5 16,-1-4 20-16,2 0 2 0,4-1 22 0,-3-1 13 15,1-3-32-15,-1 0-2 0,0-2 9 0,-1 1 1 16,-8-2 3-16,8 0 14 0,5 0-1 16,1 0 2-16,19-18 0 0,-17 9 41 15,0 0-5-15,-1-3-1 0,1 0 30 0,-3-3-16 0,3 2 26 16,-5-2-27-16,2 0 44 0,-5 1-19 15,0 0 5-15,-3-2 24 0,4 0-3 16,-7 6-7-16,1 0-17 0,-1 3 15 0,-2 0-9 16,0 2 4-16,2 0-31 0,-2 0 11 0,0 5 2 15,0 0-31-15,0 0 7 0,0-7 0 16,0 7-14-16,0-5 20 0,0 5-17 0,0 0-7 16,0-8-5-16,0 8 8 0,0 0 0 15,0-8-21-15,0 8-19 0,0 0 4 0,0 0-3 16,0 0-15-16,0-6-7 0,0 6-17 15,0 0-1-15,0 0-9 0,0-7-21 0,0 7-8 16,0 0 9-16,0 0-68 0,0 0-47 16,0 0-24-16,0 0-5 0,0 0-46 0,0-6 27 15,0 6 22-15,0 0 19 0,0 0-267 0,-16-12 34 16,14 10 31-16,-2-3 40 0,3 1 23 16,-1-1 24-16,2 5 15 0,0 0-13 0</inkml:trace>
  <inkml:trace contextRef="#ctx0" brushRef="#br0" timeOffset="184436.1046">20538 6350 516 0,'0'0'156'0,"0"0"-7"0,0 0-33 16,0 0-33-16,0 0 16 0,0 0-30 16,-14 0 13-16,14 0-31 0,0 0 18 0,0 0-11 15,0 0 31-15,0 0-29 0,0 0-7 0,0 0-11 16,0 0 16-16,0 0-6 0,0 0-15 16,0 0 13-16,0 0-7 0,0 0 3 0,0 0-8 15,0 0-27-15,0 0 17 0,0 0 23 16,0 0-11-16,0 0-28 0,0 0 31 0,6 0-10 15,2 0 6-15,9 3-7 0,-7-3 10 16,4 0 1-16,4 0-26 0,1 0 1 0,2 0 12 16,1 0 5-16,-2 0-10 0,3 0-3 15,-1 0-12-15,0 0 1 0,-2 0-18 16,0 0 16-16,-1 0 17 0,-5 0-21 0,-2 0 9 16,0 0-10-16,-4 0 1 0,0 0 5 0,-1 0-14 15,0 0 27-15,-7 0-27 0,7 0 10 16,-7 0-10-16,7 0 7 0,-7 0-15 0,7 0-15 15,-7 0-16-15,0 0-25 0,7 0-10 0,-7 0 6 16,0 0-121-16,7 3-150 0,-9-3-15 0,-1 0 46 16,0 0-10-16,-2 0 10 0</inkml:trace>
  <inkml:trace contextRef="#ctx0" brushRef="#br0" timeOffset="184832.4839">20816 6348 666 0,'-1'0'210'0,"0"-1"-29"0,0 1-38 15,1 0 3-15,0 0-14 0,0 1-13 0,-1 1-19 16,-1 1-2-16,0 0-19 0,1 1 6 16,-4 2-23-16,-1 6-1 0,0 3-14 0,2 1 5 15,-1 0-8-15,1 1 5 0,-3-2 12 16,5 1-20-16,-3 3-14 0,1-1-11 0,0 0-15 15,-2 2 24-15,2-1 8 0,-2 4 8 0,1 0-22 16,-1-2-8-16,1-1 9 0,1 4-1 16,-1-4 9-16,0 1-6 0,0 1 10 0,0-4-6 15,-2 1-17-15,3-3 10 0,-1-4 4 0,1 4 7 16,-2-4-8-16,2-2 6 0,3-1-5 16,-3-2-19-16,2-1 34 0,1-3-13 0,0 2-3 15,0-1-22-15,1 2 24 0,0-6-12 0,0 0 13 16,0 0-10-16,0 0 2 0,0 0-8 15,0 5 8-15,0-5-21 0,0 0-9 0,-2 5-52 16,5-7-72-16,1-2 12 0,7-6-258 16,2-5 23-16,-1-1-7 0,4-3 13 0,-2 0 41 15,2-2-10-15,-2 5 49 0</inkml:trace>
  <inkml:trace contextRef="#ctx0" brushRef="#br0" timeOffset="185364.8067">21772 6250 412 0,'2'0'300'16,"0"0"-59"-16,0 0-53 0,1 0-5 0,-1 0-17 16,-1 0-25-16,0 0 1 0,2 2-43 15,-1-1-4-15,-1-1-3 0,0 4-7 16,-2 0-9-16,1 2-11 0,-1-1-5 0,-2 2 2 15,1 11 11-15,2-8-13 0,-8 22 10 16,3-10 3-16,-2 3 12 0,-1 2-20 0,1 0 15 16,-1 0-12-16,2-2-15 0,-1 4-5 0,-1-2 22 15,-2 3-41-15,0 1-6 0,0-1 22 16,3 4-15-16,-2 2 13 0,-2-3 11 0,3 4-11 16,1-1-25-16,1-1 32 0,1 0 4 0,0-1-24 15,5-1 25-15,0-1-24 0,0-15 31 16,0 8-51-16,15 28 23 0,-5-22 4 0,1-6-7 15,2 0 15-15,1-1-24 0,1-2 30 0,-1-4-24 16,4 0-41-16,-2 0 42 0,1 1-7 0,1-1-54 16,-4-6-7-16,1 1-28 0,-2-4-48 15,-2-5-39-15,-1 0-45 0,-10-4 19 0,8 0-273 16,1 0 20-16,17-11 66 0,-7 0 11 16,-1-2 28-16,0-6 8 0,4-1 13 0,2-3 41 15</inkml:trace>
  <inkml:trace contextRef="#ctx0" brushRef="#br0" timeOffset="185782.081">22389 6591 383 0,'0'-6'285'0,"-1"2"-59"0,2-1-18 15,0 0-9-15,1 0-8 0,0-1-33 16,2 1-23-16,-1 1 4 0,9-5-22 0,0 1-27 16,3 3 13-16,3 0 7 0,-3 4-4 0,-6 1-14 15,7 0-23-15,0 0-10 0,2 0-3 16,18 13 13-16,-20-2-14 0,2-2-9 0,-4 2-1 15,1 4 15-15,-4 0-10 0,-1 2-20 0,-5 1-1 16,-5 0 3-16,0-8 12 0,0 5-11 16,-15 21 0-16,2-15-7 0,-3-2 2 0,1 1-21 15,-1-1 3-15,-1-2 2 0,-2-1 17 0,3 0-13 16,0-2-7-16,3-1-24 0,-4-4 3 16,5-2-36-16,-4-1-36 0,6-2-62 0,4-2 14 15,6-2-119-15,0 0-138 0,-9 0 21 16,0-9 41-16,8 5 6 0,2-4-8 0,5-12 38 15,1-1-18-15</inkml:trace>
  <inkml:trace contextRef="#ctx0" brushRef="#br0" timeOffset="186067.5879">22759 6473 425 0,'1'-6'259'0,"-1"2"-12"0,2 1-40 16,-2 0-46-16,-1 3-8 0,-1-1-15 15,0 2-11-15,-2 1-29 0,1 2 12 0,-9 6-24 16,0 1 8-16,0 2-11 0,0 1-13 16,-1 1 3-16,2 2 16 0,1 1-34 0,1 0-6 15,0 0 23-15,3-1-9 0,0 4 9 0,6-6-19 16,0 4 25-16,-1 0 1 0,1-10-31 16,0 4 13-16,0 2-5 0,12 16-5 0,-6-18 6 15,4 0-12-15,0-1 0 0,3-1 10 0,-3 0-53 16,3-2-29-16,-1-2-12 0,-1-3-45 15,-2 1-49-15,0-4 12 0,-1-1-280 0,-8 0-7 16,0 0 32-16,8 0 12 0,-8 0 71 16,24-15-6-16,-16 8 10 0</inkml:trace>
  <inkml:trace contextRef="#ctx0" brushRef="#br0" timeOffset="186306.3962">22950 6846 688 0,'4'3'263'0,"6"11"-33"16,-2-3-16-16,-2 1-20 0,-2-1-4 0,1 2-16 15,0-1-7-15,1 4 8 0,-4 0-15 0,1 1-36 16,-1 0-7-16,-1-4-18 0,-1-4-22 16,0 3-8-16,0 1-16 0,0-1 33 0,0 0-20 15,0-2-20-15,0 3-19 0,0-3 10 16,0 1-29-16,0-1-45 0,0-2-20 0,0-3-27 15,0 1 9-15,0-6-222 0,0 8-101 0,0-8 30 16,0 0 38-16,0 0 21 0,0 0-3 16,-3 10 25-16,5-11 7 0</inkml:trace>
  <inkml:trace contextRef="#ctx0" brushRef="#br0" timeOffset="186594.3891">23423 7156 323 0,'1'5'287'0,"-2"1"-54"16,0 1-7-16,-2 11-18 0,3-11 8 16,-11 15-19-16,3-8-27 0,-2 2-29 0,2 0 2 15,-5 2-31-15,0-4 15 0,2 0 2 0,-2-5-50 16,-2 3 11-16,2 0-13 0,1-4-32 15,0-2-2-15,0 1-12 0,3 0-52 0,2-3-32 16,0-2-52-16,7-2 8 0,0 0 9 16,-9 0 8-16,9 0 9 0,0 0 4 0,-13-12-296 15,14 7 19-15,1-12 12 0,-2 5 48 16,12-27 14-16,-1 11-7 0</inkml:trace>
  <inkml:trace contextRef="#ctx0" brushRef="#br0" timeOffset="186907.8129">23873 6664 212 0,'5'-3'469'16,"1"-1"-86"-16,-2 2-80 0,0 0-20 0,0 2-53 15,2 0-28-15,-2-2-7 0,2 1-28 16,1 4-9-16,1-3-18 0,17 8-15 0,-9 0-7 15,2 1-4-15,-3 1-15 0,1-1-1 0,-1 3-5 16,1-1-45-16,-2 3 26 0,2-1-11 0,-3 1-21 16,0 1-2-16,0-1 3 0,-2-1-21 15,0 1 39-15,-2 1-23 0,-2-1-27 16,0-1 18-16,1 3-13 0,-2-3-32 16,-3-4-48-16,0-1-26 0,-1-2-29 0,0 0-51 15,0-1 16-15,-2-4-178 0,1 1 26 0,0-2 27 16,-1 0-77-16,0 0 24 0,0 0 21 15,0 0 15-15,19-22-35 0,-9 5 17 0</inkml:trace>
  <inkml:trace contextRef="#ctx0" brushRef="#br0" timeOffset="187183.7605">24374 6682 602 0,'6'-7'370'0,"-2"0"-58"0,-2 4 1 16,0-1-85-16,-1 2 5 0,1-2-57 0,-2 2-12 15,2 2-11-15,0 0-3 0,-2 0-33 16,1 3 17-16,-2 2 3 0,1 0-31 0,-4 11-31 15,2 2 9-15,-4 1-11 0,0 3 7 16,-4-3-41-16,2 5 31 0,-1-2-6 16,-2 0-33-16,2 2 24 0,-1-1 10 0,1-1-14 15,-4 3 9-15,3-2-40 0,-5-1-1 0,2 0-1 16,-3-4-3-16,3 4-1 0,-2-2-3 0,3-2 1 16,2-1-8-16,-3-2-1 0,5-1 0 15,-3-1-17-15,5-3-33 0,0-3-43 0,-1-3-28 16,5 2-60-16,-1-4-19 0,1-1 17 15,2-1 18-15,0-1 13 0,2 0-279 0,0-3 46 16,7-5 21-16,3-4 23 0,-1-2 24 0,3-1-19 16,6-1 27-16</inkml:trace>
  <inkml:trace contextRef="#ctx0" brushRef="#br0" timeOffset="187468.2817">24522 6926 314 0,'5'-1'398'0,"2"1"-84"0,-3 1-39 0,1 0-33 16,-2 0-30-16,2 1-5 0,-3 0-11 16,2 2-19-16,-1 0-14 0,5 9-2 0,-2 1 4 15,4 0-15-15,-7-2-33 0,0 5-14 0,0-5 12 16,1 6-18-16,-4-9-20 0,0 3-10 16,0 4-2-16,0-1 5 0,0 3 6 15,0 0-6-15,0-1-9 0,-12 22-34 0,10-23 18 16,-1-5-16-16,0-3-27 0,3 2 24 0,-3-1-10 15,2-3-30-15,1 0-47 0,-2-2-8 16,1-1-24-16,1 1-31 0,-2-2-57 0,2 0 16 16,-1-4-219-16,2 0-29 0,1-3-8 15,-2-1 52-15,5-8 39 0,0-6 44 0,3-5-14 16,-1-1 16-16</inkml:trace>
  <inkml:trace contextRef="#ctx0" brushRef="#br0" timeOffset="187820.7763">24844 6586 860 0,'1'-4'292'0,"1"3"-49"0,1 1-14 0,-1 0-1 0,3 0-37 16,0 1 1-16,1 2 3 0,6 6-18 15,-1 1-7-15,5 3-24 0,-2 4-38 16,1 2-1-16,0 1-10 0,-1 1-11 15,-3 1 26-15,-1 4-20 0,3-3-31 0,-5 4-8 16,2-2-4-16,-3 6-5 0,-3-1 38 0,1-3-9 16,-1 2 1-16,-4 0 1 0,0 2-26 15,0-16-5-15,0 7-4 0,0 2 11 0,-16 25 2 16,7-22-12-16,-3-3 18 0,-2-2-2 0,2 0-25 16,-2-3-13-16,1 1 18 0,-2-2-26 0,-3 0 8 15,0-2-5-15,4 0-22 0,0-3 0 16,3-3-70-16,0 2-26 0,4-6-37 0,0-4-54 15,3 0 19-15,4-2-235 0,0 0-61 0,0 0 66 16,-5-9 32-16,14-2 24 0,1-3-3 16,3-4 22-16,6 4 34 0,2-3 0 15</inkml:trace>
  <inkml:trace contextRef="#ctx0" brushRef="#br0" timeOffset="188283.8578">25569 7113 666 0,'2'3'263'16,"-1"2"-4"-16,0-1-22 0,1 0-6 0,-1 3-17 15,-1-1-21-15,0 2-1 0,0-2-5 16,0 3-50-16,0 4 52 0,0 1-44 0,-11 15-5 16,4-14-42-16,-2 2 4 0,0-4-9 15,-2 1 36-15,2-4-13 0,-2 5-44 0,0-3-8 16,0 2-7-16,1-4-4 0,3-2-33 16,-5-1-40-16,4-2-56 0,-1 0-44 0,2-3-65 15,2 1 18-15,5-3-283 0,0 0 32 0,0 0 36 16,0 0 8-16,-12-14 25 0,13 8 21 15,7-13 13-15,1-2 2 0</inkml:trace>
  <inkml:trace contextRef="#ctx0" brushRef="#br0" timeOffset="188647.1393">26293 6614 507 0,'7'-5'376'0,"-3"5"-41"16,0-5-68-16,-2 3-19 0,0 0-54 15,1 0 12-15,0 1-27 0,-1 1-17 0,0 1-20 16,0 4-29-16,0-1 0 0,-2 2-1 0,-2 0 1 16,2 15-6-16,0-11-7 0,0 7-6 15,-12 21-12-15,4-15 43 0,4 2-14 16,1 0-61-16,-5 2-4 0,2-1 36 0,4 0-9 15,-4 1-8-15,5-1 1 0,-3-1-8 0,2 0-6 16,2-1 10-16,-2-1-27 0,2 1-4 16,-2-3-3-16,0-1 6 0,2-10-2 15,0 5-45-15,0 1 1 0,0 1 2 0,12 16 2 0,-9-21-28 16,1-3-39-16,-2-1-26 0,1-3-32 16,2-2-61-16,-1-1-15 0,1-2 19 0,1-2-276 15,0 2 31-15,15-12 17 0,-10 4 48 16,1-6 53-16,3-1 24 0,-1-2 15 0,-1-6 17 15</inkml:trace>
  <inkml:trace contextRef="#ctx0" brushRef="#br0" timeOffset="188943.8521">26492 6710 809 0,'5'-9'284'0,"0"0"-32"15,-1 3-18-15,-1 2-14 0,1 0-5 0,2 1-38 16,-3-2-32-16,3 2 2 0,2 2-3 15,-2 0-5-15,3 1-31 0,2 0-20 0,18 16 13 16,-13-5-18-16,-3 1 14 0,1 3-31 0,-3 1 45 16,-4 2-31-16,2-2-16 0,-4 5 2 15,-1 0-31-15,-4 0 31 0,0-11-21 16,0 7-24-16,-13 22 1 0,5-20-4 0,-2-1 0 16,1-1 21-16,-3 0-20 0,-1-2 10 15,-1 0-39-15,3-5-21 0,-2-1 1 0,-1-1-23 16,7 0-23-16,-1-4-22 0,0-1-28 0,4-1-12 15,2 0 13-15,0-2-137 0,2 0-87 16,0 0-66-16,0-7 36 0,4 4 51 0,6-10-8 16,0-2 52-16,3-1-2 0</inkml:trace>
  <inkml:trace contextRef="#ctx0" brushRef="#br0" timeOffset="189182.2796">26775 6727 767 0,'12'-16'289'0,"-5"2"-38"0,5 1-14 16,-6 5 15-16,2 1-10 0,-3 4-44 0,-3-2-44 15,0 3 0-15,-2 0-14 0,0 4-36 16,-2-1 15-16,-4 2-21 0,-5 9-19 0,-1 1 42 16,-3 3-48-16,-2 0 4 0,0 3-3 0,5-1 4 15,3 3-24-15,-4-1-13 0,4-1-1 16,-2 2-22-16,1 0-2 0,2-2 19 16,1-1-4-16,1-1-12 0,3 0-3 15,1-5-24-15,2-1-21 0,0-11-2 0,0 14-31 16,0-3-21-16,15 10-48 0,-6-13-49 0,5-1 15 15,-3-4-122-15,1-2-118 0,-3-1 28 0,6 0 25 16,3 0 24-16,22-15-18 0,-17 5 37 16,0 2-12-16</inkml:trace>
  <inkml:trace contextRef="#ctx0" brushRef="#br0" timeOffset="189449.3511">27011 6889 348 0,'4'-3'360'0,"8"-6"-85"0,-7 5 6 16,6-5-31-16,-5 4-6 0,2-1-23 0,0 5-33 15,-3-2-6-15,1 3-25 0,-1 0-8 16,-5 0-30-16,11 0 14 0,9 12-16 0,-6 0-27 16,-5 1 14-16,0-2 22 0,0 3-47 0,-2 4 13 15,-3 0-26-15,1-2 8 0,-4 0-23 16,-1-7-9-16,0 3 26 16,-12 18-8-16,5-13-7 0,0 3-16 0,-2-8 7 0,-4 1-41 15,5 4 21-15,0-4-11 0,1-3-5 16,1 4-17-16,-2-1 24 0,4-3-38 0,-1-4-10 15,3 3-26-15,0-2-35 0,0-1-32 0,2-3-60 16,0-3 17-16,0 0-249 0,0 0-29 0,0 0 74 16,0 0-20-16,10 9 61 0,-7-8 37 15,2 0 8-15,2 2 9 0</inkml:trace>
  <inkml:trace contextRef="#ctx0" brushRef="#br0" timeOffset="189650.9329">27275 7281 592 0,'0'2'353'0,"2"1"-40"0,-2 2-38 0,0 1 35 16,-2-1-38-16,2 1-1 0,-12 10-22 0,-2-2-37 16,-2 4-20-16,-3-3-18 0,-2 0-18 15,-1-2-18-15,2 1-16 0,-3-2-24 0,1 2 4 16,-1-3-32-16,3 3-6 0,2-4-86 0,0-3-57 16,0-2-62-16,7 0-35 0,1-3 13 15,0-2-235-15,5 1-51 0,5-1 72 0,0 0 20 16,0 0-17-16,-8-8 26 0,5 5 13 15,6-2 64-15</inkml:trace>
  <inkml:trace contextRef="#ctx0" brushRef="#br0" timeOffset="189961.4589">27558 6680 309 0,'6'-1'268'0,"-2"0"10"0,2 2-49 15,-3 1-10-15,13 3 0 0,-5 1-30 16,1 2-7-16,-1 2 20 0,-2 0-38 0,4 4-36 16,-4 0 15-16,5 1-13 0,-3 1-7 15,2 0-24-15,-1 4-12 0,-1-1-24 16,2-1 15-16,-1-3-17 0,-3 3-4 0,5-3-23 15,-4-2 13-15,-1 2-15 0,3-3-24 16,-7-5-35-16,1 0-46 0,0-2-4 0,-2-4-75 16,1 0 14-16,-2-1-243 0,-3 0-20 0,0 0 27 15,0 0 36-15,9-12 44 0,-5-2-9 0,3-2 6 16</inkml:trace>
  <inkml:trace contextRef="#ctx0" brushRef="#br0" timeOffset="190188.3551">27930 6704 504 0,'3'-6'352'15,"2"0"-83"-15,-4 2-42 0,1 1-14 0,0 2-14 0,-2 1-17 16,0 0 10-16,3 2 21 0,-4 3-29 16,1 1-18-16,-6 11-8 0,2 3-25 0,-1 3-1 15,-1 2 3-15,-2 0-22 0,0 0-11 16,-2 2-23-16,0-1-18 0,-2 0 13 0,4-1-12 16,-5 2-37-16,5-1 39 0,-5 0-24 15,1 1 9-15,1-2-21 0,-2 0-35 16,1-1-19-16,-1-2-59 0,1-1-36 0,4-5-60 15,1 1 17-15,-2-6-193 0,4 3-67 0,3-9 38 16,2 1 22-16,0-6 21 0,0 0 43 0,11-2 18 16,-6 0 12-16</inkml:trace>
  <inkml:trace contextRef="#ctx0" brushRef="#br0" timeOffset="190484.0566">28065 7011 806 0,'18'-7'278'0,"4"4"-28"0,-4 1 21 15,-2 0-11-15,-10 2-43 0,2 0-7 0,5 0-3 16,12 14-25-16,-14-3-24 0,0-1-11 0,-2 3-17 16,-2 1-14-16,-5 5 27 0,-1-5-17 0,-1-6-13 15,0 3-12-15,-19 21-38 0,10-12 3 16,-3-4-5-16,5 0-7 0,-3 0-6 16,-2 2 26-16,5-4-7 0,-4 3-7 0,1-5-20 15,2 1-3-15,1 1-5 0,2-4-3 0,-3 1-54 16,6 0 3-16,1-8 1 0,1 4 37 15,0-7-2-15,0 0 7 0,0 6-2 0,12 4-13 16,0-2-31-16,-1-5 24 0,0-2-67 16,-4-1-28-16,-7 0-34 0,26-9-36 0,-5 0 16 15,-6-1-272-15,4-9-41 0,-4 1 32 0,2-3 15 16,-2-2 27-16,3-5 61 0,1-4 27 16,0-1 16-16,2 1-41 0</inkml:trace>
  <inkml:trace contextRef="#ctx0" brushRef="#br0" timeOffset="190806.0337">28525 6743 509 0,'2'-2'321'0,"0"-1"-45"0,0 0-19 16,0 2-38-16,-2-1 21 0,3 2-36 0,-2 0-2 16,3 2-15-16,-1 0 5 0,0 3-44 0,7 7-17 15,-1 2 41-15,0 5-19 0,2 0-40 16,1 3-11-16,-3 0 6 0,-1 2-12 15,2 0-23-15,1 7-8 0,0-3 43 0,-5 0-24 16,3 1-9-16,-1 0-7 0,-4 3 8 0,1-2-33 16,-2 1 12-16,-1-1-13 0,-1 2 17 15,-1-16-26-15,0 7-3 0,0 4 3 0,0 0-32 16,-13 26 20-16,4-29 17 0,-3-1-3 16,1-3-32-16,0 1 15 0,-3-6 27 0,0-4-47 15,-4 1 9-15,2-2-2 0,-1-3-115 0,-3-2-69 16,5-4 17-16,6-1-358 0,-5 0 35 15,-14-14 38-15,16 2 31 0,5-1 29 0,5 2 58 16,2 5 22-16,22-13 22 0,-2-1-27 16,15 3 39-16</inkml:trace>
  <inkml:trace contextRef="#ctx0" brushRef="#br0" timeOffset="191497.14">31553 6386 329 0,'-2'-2'291'15,"2"-4"-23"-15,2 3-59 0,-4 0-9 0,1 0-28 16,0-1-5-16,0 0-42 0,1 2-14 0,-2-1 16 15,2 1-30-15,-4 2 1 0,3 0 9 16,-3 0-46-16,0 3 12 0,-4 6 25 0,-5 3-28 16,-3 2 26-16,-2 3-22 0,3-1-6 0,-3 1 21 15,3 1-12-15,-1 6-15 0,-1-4 0 16,3 4 16-16,1 3-2 0,-3-1-2 0,4 4 0 16,-2-1-8-16,4 0 12 0,0 4 0 15,0-1-18-15,4 1-7 0,1 0 3 0,5 1-9 16,-1 0-5-16,1-16 40 0,0 9-8 0,0 2-9 15,16 33-8-15,-8-30-7 0,1 1 7 16,0-3 1-16,3-1 6 0,1-1-32 0,2-3 16 16,0 0-4-16,3-2-74 0,-1-2-34 0,1-3-43 15,-2 0-38-15,1-2-30 0,0-7 17 16,0 0-286-16,-9-5 9 0,-1-4-3 0,-7 0 23 16,0 0 68-16,8-15-4 0,-4-6 49 0,-1-2 29 15,-1-6 15-15</inkml:trace>
  <inkml:trace contextRef="#ctx0" brushRef="#br0" timeOffset="191813.279">31546 6657 880 0,'2'-7'296'0,"0"1"-20"0,1 2-21 0,0-1-35 0,1 1-18 16,7-4-42-16,-2 2-24 0,2 2 25 15,5 0-57-15,-8 4 5 0,5 0-25 0,20 10 19 16,-16 0-14-16,3 3 0 0,-3 5-21 0,-3-1-16 16,-3 3 27-16,4 0-44 15,-6 4 29-15,-4 2 28 0,-2-2-59 0,-3-12 20 16,0 7 6-16,-14 23-16 0,6-20-36 16,-7 2 5-16,1-4-1 0,1-1 37 0,-6-1-23 15,3-1-31-15,2-4-1 0,-3-1-10 0,2-2-56 16,-1 0-13-16,1-4-13 0,4-3-30 0,1 0-39 15,4-2 15-15,6-1-157 0,0 0-97 16,-6 0 21-16,6 0 58 0,-7-13-1 0,9 8 17 16,7-13 13-16,-3-3 33 0</inkml:trace>
  <inkml:trace contextRef="#ctx0" brushRef="#br0" timeOffset="192040.4324">31843 6688 259 0,'15'-12'343'16,"-5"1"-66"-16,-2 6-20 0,-2-1-8 0,0 1-35 15,-4 2-12-15,2 1-39 0,-2 0-24 0,-1 2-8 16,-2 1 0-16,-1 3-28 0,-6 9-15 0,-2-1 16 16,-3 2-27-16,0 4-18 0,0 1 10 15,0 0-8-15,1 3-11 0,-3 0 12 16,7 2-38-16,0-3 34 0,3 1-27 0,-2 0 5 16,2-1 8-16,3 0-11 0,2-9-41 15,0 1 1-15,0 4-12 0,0 0-37 0,14 17-25 0,-10-23-43 16,1-2 10-16,0-4-241 0,-1-2-14 15,2 0 24-15,0-2 12 0,-1-1 18 16,-5 0 29-16,0 0-1 0</inkml:trace>
  <inkml:trace contextRef="#ctx0" brushRef="#br0" timeOffset="192395.2848">32063 6819 568 0,'2'0'297'0,"1"0"-53"0,0 0-21 0,-1 3-10 15,3 2-42-15,-3-1-17 0,4 9-17 0,-1 2 11 0,0 0-25 16,1 2-1-16,-3 1-14 0,0-2 2 16,-3 0-38-16,0-5 2 0,0 4 5 15,0 2-12-15,0-2-25 0,0-3 14 0,0 1-8 16,0-3 5-16,0-2-17 0,0-1-5 16,0-7-9-16,0 7 26 0,0-7-37 0,0 7 37 15,0-7 3-15,0 0-7 0,0 0 37 0,0 0-45 16,9 11 8-16,-5-13-20 0,0 2 25 0,-1-2-11 15,1 1 22-15,-1-1 0 0,1 2-36 0,-1 0-11 16,2-1 21-16,-3 2 14 0,2 1-30 16,-1 1 24-16,0 0-30 0,0 1 26 15,-1 1 6-15,0 2-35 0,2 9 6 0,4-1-9 16,-6-2-28-16,-2-13-52 0,0 8-26 16,0 2-63-16,0 4 17 0,0-3-198 0,0-1-109 15,-13 8 20-15,10-13 37 0,3 1 25 0,0-6 25 16,0 0 20-16,0 0 11 0,0 7 19 15</inkml:trace>
  <inkml:trace contextRef="#ctx0" brushRef="#br0" timeOffset="192569.1381">32292 7282 257 0,'4'3'363'0,"-2"0"-43"16,0-1-20-16,0 2-54 0,-1-1 19 0,-1 3-66 16,0-2 0-16,-1-1-11 0,-1 4-18 0,2 0-33 15,-16 20 7-15,7-11-18 0,-1-1-34 16,-4 2 16-16,1-3 7 0,-3 1-70 0,2-2-20 15,0-1-54-15,3-4-33 0,-3 2-40 16,0-2 9-16,5-2-248 0,2-5-76 0,0 1 17 16,4-2 80-16,1 0-27 0,2 0 19 0,0 0 11 15</inkml:trace>
  <inkml:trace contextRef="#ctx0" brushRef="#br0" timeOffset="192895.4539">32504 6830 722 0,'8'-2'308'0,"-2"1"-37"16,4-1-44-16,-2 4 2 0,4 3 9 15,-1 5-23-15,-3 1-25 0,1 0-43 0,-2 3-16 16,0 0-14-16,-1 1 21 0,2 3-22 15,-2 4-1-15,-1-2-23 0,-1-2 23 16,-2 0-21-16,1-2-6 0,1 0-57 0,-4-9 13 16,0 7 21-16,0 2-16 0,10 11 1 15,-6-15-26-15,-1-1-7 0,2-2-40 0,-5-2-39 16,5-2-3-16,3-1-68 0,-8-4 1 0,5-2-35 16,2-2 15-16,-1-2-75 0,5-3-67 15,-8-6-35-15,4-2-17 0,0-3-7 0,4-1 50 16,-3-3 3-16,3-6 23 0,-3 3 23 15</inkml:trace>
  <inkml:trace contextRef="#ctx0" brushRef="#br0" timeOffset="193142.169">32787 6864 246 0,'4'-15'288'0,"-1"4"-42"0,4 1-49 16,-6 1-8-16,-1 1 9 0,1 3-55 0,-1 2 4 15,1 1-27-15,2 1-3 0,-3 3-2 16,-2 1-17-16,4 3 9 0,-4 6 21 0,0 5-30 16,2-10 27-16,-7 21-5 0,-1-5-14 0,0 1 12 15,-3 1 19-15,-2 0-31 0,0 0 4 16,-1 2 1-16,-3-1-13 0,3 1-11 0,-3 0-7 15,1-2 12-15,0 9-9 0,1-9-43 16,0-3-13-16,2 0 21 0,-3-4-3 0,3-3-5 16,0 1 6-16,0-3-3 0,1 1-4 0,-4 0-18 15,7-4-7-15,1 2-35 0,1-3-30 0,0-2-47 16,3-2-20-16,0-3-35 0,0 2-44 16,2-3 19-16,2 1-76 0,0-2-93 0,2-2-28 15,7-7 10-15,0-1 40 0,4-4 10 16,-1-1-1-16,7-4-5 0,-7-3 78 0</inkml:trace>
  <inkml:trace contextRef="#ctx0" brushRef="#br0" timeOffset="193562.9119">32825 6981 781 0,'8'0'237'0,"1"-3"5"16,-1 7-47-16,0-1-2 0,-1 1 0 0,2 6-8 15,-3 0-41-15,0 3-9 0,-6 3-16 16,3 3-9-16,-2 2-3 0,-1-11 7 0,0 5 14 15,0 3-47-15,-11 20 15 0,2-22-15 16,7 5-15-16,-1-3 3 0,-1 0-9 0,0-4-10 16,1 0-13-16,-2-2-29 0,3-3 30 15,2-9-10-15,0 7-12 0,0-7 1 0,0 9-14 16,0-2 50-16,0-7 3 0,0 0 6 0,7 9 9 16,-9-12-6-16,8-1-6 0,1-5-7 15,3 3 4-15,3-7-5 0,-2 9-5 0,4-7 0 16,4 2-4-16,-4-3-3 0,2 2 11 15,-10 2-12-15,3 1 3 0,-3 0-11 0,7 7-12 16,-14 0-4-16,0 0 0 0,18 12 17 0,-11-2-28 16,-2 0 6-16,-4 9-9 0,4-1 20 0,-5-3 6 15,1 7-4-15,-1-14 0 0,0 7-1 16,0 2-4-16,0 2 6 0,0 0-25 0,-13 18 24 16,10-19 16-16,3-3-3 0,0-8-35 0,0 3 4 15,0-1 1-15,0 2-59 0,0-2-28 0,0-2-52 16,0-7-41-16,-11 7-60 0,8-12 20 15,-4-1-250-15,-2-3 35 0,3 0 32 0,-1-5-21 16,0-3 66-16,5 3 21 0,-2-12 19 16,4 15-1-16,12-21 64 0</inkml:trace>
  <inkml:trace contextRef="#ctx0" brushRef="#br0" timeOffset="193990.3154">33297 6885 914 0,'4'-1'273'0,"1"-1"-25"0,3 5-45 0,-2-3 27 16,0 6-17-16,1 1-27 0,-1 1-27 15,3 8-28-15,0 0 27 0,0 1 2 16,-2 6-22-16,-3 3-35 0,-2 1-3 0,-1-1 26 16,2 3-45-16,2 3 10 0,-5-16-10 0,0 7-7 15,0 6-28-15,0 1-2 0,0 1-7 0,-15 36-4 16,12-31 5-16,-1-4-3 0,-1 3-3 15,0-5-4-15,-3-2 33 0,-3 0 27 0,3-1-20 16,-3-3-29-16,-2 0 12 0,4-2-6 16,1 0-3-16,-11-4 13 0,2-1 4 0,0 4-9 15,-6-5-29-15,6-4 31 0,0-2 22 16,0 0-31-16,-3 0-6 0,2-1-16 0,4-1 23 16,-1-2-13-16,4 1 22 0,2-1-21 0,1-4-13 15,2 1-2-15,2 1-7 0,-2-1 8 0,2 4-1 16,1-6-12-16,3-1 19 0,0 0-5 0,0 0 9 15,0 0-8-15,0 0-5 0,0 0-31 16,0 0-1-16,-6-11-39 0,8 8 5 16,10-6-97-16,-5-4-47 0,0 0-6 0,1-2-64 15,2 0 22-15,1-2-211 0,1-1-21 0,-5-1 85 16,1-2-7-16,-4 8 40 0,1-1 40 0,-1-1 8 16,3 5-4-16,-7 10 44 0,-18-20-18 15</inkml:trace>
  <inkml:trace contextRef="#ctx0" brushRef="#br0" timeOffset="195611.6245">21064 6611 307 0,'0'0'130'0,"0"0"32"0,0 0-22 0,13 0 26 0,-13 0-28 16,0 0 28-16,0 0-20 0,0 0-10 15,0 0 9-15,0 0-15 0,0 0 12 0,0 0 4 16,0 0 14-16,0 0-25 0,0 0 4 15,0 0-7-15,0 0-5 0,0 0-16 0,0 0 39 16,0 0-55-16,0 0-12 0,0 0 12 0,0 0 23 16,0 0-49-16,0 0 16 0,0-13-22 15,0 13-41-15,0 0 2 0,16 0 3 16,-16 0 16-16,0 0 4 0,0 0 5 0,31-14-29 16,-27 12-23-16,1 2-19 0,-1 0-11 15,-1 0-24-15,1 0-33 0,-1 0 11 0,0-1-33 16,-3 1-19-16,0 0-3 0,0 0 3 0,0 0 14 15,0 0 12-15,6 3 10 0,-6-3 8 16,-2 1 7-16,1 0 8 0,-2-1-40 16,0 4 11-16,-1-2 8 0,0 1-8 0,0-1 9 15,1 1 52-15,-1 0 15 0,0-1-22 0,0 2 72 16,-1-3-14-16,2 3-9 0,-2-1 11 0,3-1 15 16,-2 2 5-16,2-1 0 0,-1 0 20 15,1 2 8-15,0-3 5 0,0 2 11 0,0-2-18 16,1 2 7-16,-1-2 16 0,1 3-29 0,1-3 12 15,0-2 0-15,0 0-4 0,0 0-9 0,0 0 0 16,10 13-19-16,-8-11-5 0,1 0-11 16,0 1-2-16,1-2-42 0,-1 0-36 15,3-1-49-15,0-1 8 0,-2 0-259 0,1-2-41 16,0 0 44-16,9-5 12 0,-2-3 68 16,4-1-14-16,-3-2-42 0</inkml:trace>
  <inkml:trace contextRef="#ctx0" brushRef="#br0" timeOffset="196345.6988">21541 6294 550 0,'3'-2'303'0,"-2"-1"-51"0,0 2-43 0,0-1-10 15,0 1-26-15,1 1-14 0,-2-1-19 16,2-1-18-16,-3 2-24 0,2-1 2 0,-1 1-10 16,1 0-15-16,-3 1 12 0,1-1-12 15,0 2 7-15,-3-1-15 0,0 0 4 0,0 3-27 16,1-2-7-16,-1 0 12 0,0 1-3 0,0 0-15 16,-1 1-8-16,-5 6 9 0,6-2-33 15,0-1 19-15,-2 6 15 0,4-6-10 0,2 3-12 16,-1-3 3-16,1-7-13 0,0 7 4 0,0 1 29 15,0-1-24-15,10 18-11 0,-5-10 10 16,-1 2 7-16,1-2 5 0,-1 2-28 0,-2-2 2 16,-2-15-3-16,0 11 11 0,0 0-10 15,0 1 1-15,-15 15 14 0,7-21-10 0,0 6-21 16,-2-2 19-16,2-2-18 0,-4 0 23 0,1-5-20 16,-3 6 7-16,6-7 8 0,-1 3-2 0,2-2-7 15,2 1 10-15,2-3 16 0,-2 0-22 0,2 0 14 16,0-1 13-16,2 0-21 0,-2 0 4 15,2 1-24-15,0-1 35 0,-1 1-19 0,2-1 0 16,0 0-5-16,0 0-5 0,0 0 13 16,0 0-3-16,0 0 23 0,12 11-15 0,-9-8-18 15,-1 2 21-15,1 1 13 0,-2 0-6 16,1-1 13-16,3 9-14 0,-1 1-4 0,-2 2 3 16,-1-4-3-16,-1-2 11 0,0-1 29 0,0 5-31 15,0 1 9-15,-15 18-9 0,9-18 8 16,-1 3 3-16,-2-2-5 0,2 3 21 0,-2-4-27 15,-2 0 14-15,1 1 3 0,5 0 17 0,-5-1-4 16,0 0-31-16,1-3-9 0,2 4 13 16,1-2-15-16,2-3 12 0,0-1-32 0,4-2 25 15,-2-1-6-15,-4 5 4 0,5-2 11 0,1-11-12 16,0 9-16-16,0-2 33 0,0 0-17 0,0-1-11 16,0-6-7-16,0 8 21 0,0-8-16 15,12 15 18-15,-11-10-26 0,4-3 11 0,-1 2-5 16,-1-1 12-16,1-1 18 0,0 2-32 0,0-1-11 15,0-1-1-15,-2-1-22 0,3 0-15 0,-2 1-12 16,-1 1-14-16,2-3-79 0,0 2 15 16,-4-2-150-16,0 0-98 0,7 0-7 15,-7 0 54-15,14-11 5 0,-6 2 37 0,-2 0 31 16,11-2-25-16</inkml:trace>
  <inkml:trace contextRef="#ctx0" brushRef="#br0" timeOffset="197914.7441">33509 6659 343 0,'0'-13'264'0,"0"13"-20"0,0 0-53 16,0 0-25-16,0 0-24 0,0 0-7 16,10-12-35-16,-3 14 12 0,-3 3-23 0,1-4-42 15,0 5 36-15,0-1-6 0,1 2-48 0,-2 0 36 16,1 2-13-16,1-1 10 0,-1 1-13 15,-3 2-4-15,-1 0 9 0,2 2-17 0,3 0 1 16,-2 3 21-16,-3-2-29 0,0 3 12 16,-1-2-24-16,-3 6 15 0,3-13-8 15,-9 20 24-15,1-10-19 0,-1 1 3 0,2 0-18 16,-3 1 5-16,1-6 7 0,0 2 12 0,-1 2-20 16,3-1-16-16,-4-7 23 0,5 7-13 0,2-5 1 15,1-1-15-15,2 1 15 0,1-12-7 16,0 9 5-16,0-1-3 0,12 8 23 0,-8-5 4 15,1-3-32-15,6 1 1 0,-4-4 28 0,1 2-13 16,-4-2-4-16,5-3-16 0,-3-1 31 16,2 5-11-16,-4-2-20 0,1-3 30 0,-3 1-18 15,-1 1 18-15,3-3-24 0,-2 0-6 0,0 0-1 16,-3 5-1-16,3-4 13 0,-2 0-6 0,0-2 2 16,0 1-12-16,2 0 12 0,-2 6 4 15,0-1-28-15,2 2 10 0,-4-2 3 0,4 12 38 16,-4-4-22-16,1 4 2 0,0 3-9 15,-2 0-10-15,1 3 20 0,-3 2 5 0,2 4-6 16,2 0 7-16,-2 4-16 0,2 1-3 0,-2 5 24 16,3-19-38-16,0 10 27 0,0 6-30 15,0 1 14-15,12 41-11 0,-8-38 4 0,1-6 22 16,0 2-22-16,-1-4 2 0,-1-2-2 16,-3 0-9-16,0-17 19 0,0 5-6 0,0-1 14 0,0 0 3 15,-11 17-3-15,7-21 0 0,-5-1 2 16,3-2-16-16,-2 1 38 0,-3-5 1 0,-1-2-22 15,-3 1 13-15,-2-2-8 0,7 0-22 16,2 0 38-16,-3-2-8 0,1-1 3 0,3 0-9 16,-1-1 11-16,3 6-25 0,1-4 19 0,3-1-17 15,-1-2-15-15,2 2 36 0,0-1-6 16,-3 1-8-16,4 1 36 0,-2-1-63 0,4 1-10 16,-8-5-28-16,4 1-21 0,0 2-48 0,2-6-44 15,-1 6 14-15,1-1 14 0,-4 1 13 16,-4 1-298-16,-4 4 18 0,-1-1 33 15,0 5 2-15,1-1 78 0,-4 3 16 0,1-2 11 16</inkml:trace>
  <inkml:trace contextRef="#ctx0" brushRef="#br0" timeOffset="198218.9466">33091 8469 759 0,'9'-1'286'0,"2"1"-32"0,-1 0-55 0,1 0-17 15,7 4-15-15,-4-4-23 0,8 2-4 0,-1-2-32 16,1 0 35-16,1 4-47 0,-1-3 13 16,1-4-44-16,-12 3 21 0,4 0 17 0,2 0-42 15,-2 0 6-15,3 0-17 0,0 0 24 0,1 6-26 16,-3-6-11-16,14 13 15 0,-21-12-3 15,2-1-21-15,-6 1-6 0,-5-1 13 0,0 0-10 16,6 0-47-16,2-3-31 0,-10 1-22 16,7 3 7-16,-6-9-186 0,-6 4-161 0,-1 2 37 15,-2-2 20-15,-9 3 55 0,3-3-10 16,-2 3 34-16,0 0-3 0</inkml:trace>
  <inkml:trace contextRef="#ctx0" brushRef="#br0" timeOffset="198492.2503">33221 8553 734 0,'16'0'244'0,"-5"0"-19"15,4-2-15-15,1 5 18 0,5-4-29 16,-1 1 28-16,1 0-44 0,-3 0-39 0,5 2 2 16,-1-1 27-16,-1-2-27 0,-8 1-57 15,5 0 12-15,0 0-1 0,-2 0-9 0,0 0-18 16,-2 0-11-16,9 16-31 0,-14-16 53 0,4 1-67 15,-7-1 49-15,1 3-5 0,-7-3-38 16,0 0-28-16,0 0 22 0,0 0-23 0,0 0-3 16,0 0-37-16,5-1-15 0,-7-4-74 15,1 4-22-15,-2-9 14 0,-5 2-275 16,3-2 43-16,-2-2 14 0,-3 2 13 0,0-2 33 16,1 2-26-16,-2-4 48 0,5 0 15 15</inkml:trace>
  <inkml:trace contextRef="#ctx0" brushRef="#br0" timeOffset="217439.8977">23798 8464 333 0,'0'0'256'16,"0"-13"-57"-16,0 13-26 0,13 0-6 0,-13 0 12 15,0 0-14-15,0-13-16 0,0 13-27 0,21-16-11 16,-18 14-1-16,-3 0-10 0,2 2-15 15,-2-1-14-15,1-2 4 0,0 2 17 0,-1 0-15 16,0 0-22-16,0 1 9 0,0-1-22 0,0 1 0 16,1-3-6-16,0 3-2 0,-1 0 11 0,0 0-7 15,-1 3-19-15,0-1 2 0,-3 0-8 16,-5 8 3-16,-5 1-1 0,-2-2 18 16,-1 5-4-16,-1 0-19 0,-4-1 14 0,0 1-7 15,1 0-18-15,-1 1 6 0,0 1-6 0,-3-2 24 16,0 3 3-16,1 1-17 0,-1 0-8 15,-1-1 21-15,-2-1-24 0,1 3 12 0,3-3-9 16,2 1 12-16,-1-1 10 0,1-2-16 0,3 3-12 16,0-3 5-16,0 3-8 0,3-3 4 15,0-1 26-15,4-3-17 0,5-3 14 16,-4 3-14-16,7-2-9 0,1-1 4 0,2-3 5 16,1 0 14-16,0-4-17 0,0 0 16 0,12 10 9 15,-4-9-11-15,12 0 1 0,1 0-2 0,4-1 26 16,0 0-16-16,-13 0-27 0,9 0 17 15,1 0 16-15,3 0-15 0,1 0-1 0,27-10-16 16,-26 9 36-16,0-1-19 0,-14 2 16 16,5 0-30-16,1 0 19 0,17 10 2 0,-19-5 0 0,-2-2-37 15,-7 0 4-15,3 5 15 0,2 0-8 16,-5 4-1-16,-4-4-10 0,0 2 21 0,-4 0 10 16,0 0-23-16,0-3-4 0,0 6 30 0,-18 19-15 15,9-14 20-15,-4 3-15 0,-4 0 9 16,3-3-9-16,-2 0-10 0,-3 1 8 0,-2 1-4 15,-3 0 5-15,1 1-3 0,-5-1-6 0,1 1 3 16,0 0-7-16,1-2 0 0,-1-1 11 0,0 2 5 16,4-4 30-16,5 1-40 0,1-1 5 15,-1 1-4-15,4 0 10 0,5-3-15 0,0 3 11 16,3-4-13-16,4-1 15 0,2-4 19 0,0-8-24 16,12 19 0-16,-4-13-21 0,5 2 31 15,6-2-23-15,2-1 20 0,2-2-12 0,1 1-12 16,8-3 7-16,-4 0 17 0,-10-1-9 15,7 0-7-15,4 0 8 0,5 0 19 0,2 0-7 16,-1 0-25-16,1 0 35 0,-2 0-12 0,0-9 1 16,1 9 2-16,31-12-3 0,-36 10 22 15,-6 1-31-15,-2 0 4 0,-6 1-9 0,-5-1 13 16,0 1-7-16,-2 0 36 0,-1-1-19 0,-4 1-46 16,0-1 30-16,0 1 25 0,-1 0-22 0,-3 0-5 15,0 0 9-15,0 0-27 0,0 0-39 16,0 0-12-16,0 0-42 0,11 1-52 0,-11-2-18 15,-1 1 16-15,-1-3-265 0,1 0-25 0,1 1 31 16,8-13 59-16,2 2 22 0,3-7 24 0,1-3-22 16,5 1 6-16</inkml:trace>
  <inkml:trace contextRef="#ctx0" brushRef="#br0" timeOffset="217917.0013">24654 8746 214 0,'-6'-1'256'0,"0"2"-4"15,2-3-21-15,1 2-32 0,-1 0-22 0,1-1-3 16,1-1-28-16,-1 0 0 0,1 1-8 16,0 0 2-16,1-1-24 0,0 0-12 0,2 0-7 15,0-1-15-15,1 1-18 0,2-2 13 0,0 1 15 16,2 0-20-16,-2 0-16 0,7-4 0 16,3 4-21-16,4 0 17 0,2 3-18 0,3 0 13 15,-14 0-8-15,7 0 3 0,2 0-7 16,20 13 4-16,-21-4 0 0,-1 4 2 0,-3-4-25 15,1 0 8-15,2 6-1 0,-8-2-3 0,-2 2 17 16,1-1-24-16,-6 2 2 0,2 1-1 16,-3-7 7-16,0 4-13 0,-19 16 4 0,7-14-1 15,-1 3 22-15,-1-2-18 0,-2-3-16 16,0 1 20-16,-3-1-18 0,0-2-9 0,1-3-27 16,-3 0 10-16,3-2-23 0,1-2 18 15,3-2-43-15,-3-2-1 0,6 1-47 0,11-2-39 16,-8 0 15-16,-12-15-188 0,18 3-55 0,-2-2 29 15,4 6 18-15,13-16 5 0,-1 7 56 0,0-4-35 16</inkml:trace>
  <inkml:trace contextRef="#ctx0" brushRef="#br0" timeOffset="218225.7546">25060 8660 337 0,'18'-14'299'0,"0"4"-34"0,-5-1-18 0,-1 4-12 16,-3 1-28-16,-4 0-21 0,0 3-14 15,-2 0-34-15,-1 2 5 0,0-1-34 0,-2 2 15 16,-5 3-34-16,1-2-8 0,-12 10 3 0,-1-1-13 16,1 3-24-16,-2 1 2 0,-1 1-2 0,2 2 1 15,-2-2 6-15,2-1-8 0,3 5-14 16,-1 1-10-16,-1-2 11 0,7 2-10 16,-1 4 17-16,1-3-24 0,4 1 1 0,4-1 2 15,1-10-11-15,0 4 24 0,12 22 6 16,-4-18-6-16,2-1-5 0,5-1 10 0,0-2-13 15,2 2 20-15,2-6-25 0,0-2 11 0,-1 1 5 16,0-1-16-16,2-2-28 0,-6-1-20 16,3-3-52-16,-4 0-30 0,-3-1 11 15,-10-2-184-15,15 0-98 0,11-15-35 0,-15 9 26 0,-3 1 2 16,-1-2 26-16,0 5 45 0,-3-2 23 16</inkml:trace>
  <inkml:trace contextRef="#ctx0" brushRef="#br0" timeOffset="218456.397">25351 9017 333 0,'4'1'291'0,"-1"-1"-31"0,3 0-33 16,-3 0-23-16,0 2-19 0,3 0 6 15,-1 1 2-15,-1 0 0 0,6 7-48 0,-2-1 8 16,-8 2-15-16,7 5-19 0,-3-2 9 0,-4-1-1 16,1 7-34-16,-1-6-28 15,0 5 16-15,0-11-28 0,0 5 8 0,0 1-15 16,0 0-13-16,0 0-17 0,0-3-35 15,0-2-55-15,-8 8-62 0,6-11-1 16,1-3 14-16,0-1-276 0,1 1 29 0,0-3 23 16,-2-2-20-16,4-1 20 0,-2-3-11 15,0-1-7-15</inkml:trace>
  <inkml:trace contextRef="#ctx0" brushRef="#br0" timeOffset="218608.784">25456 8876 428 0,'0'-5'283'0,"0"1"-21"16,2-1-38-16,-1 2-38 0,0-1-21 16,-1 0-19-16,0 0-16 0,2 2-15 0,-2 1-21 15,2 0-32-15,2 1-34 0,-4 0-93 0,3 0 6 16,-2 1-286-16,-2 1 24 0,0-1 23 16,1 3 2-16,-1 0 27 0</inkml:trace>
  <inkml:trace contextRef="#ctx0" brushRef="#br0" timeOffset="218898.8847">25908 9425 314 0,'0'3'230'0,"2"1"-35"0,-1 0 9 15,0 0-20-15,0-1-20 0,-1 3-10 16,0-2-25-16,-2 2 8 0,-5 4-23 0,-2 4 6 16,0 0-4-16,0 0-14 0,-4-1 4 0,-1 0-29 15,-2 1-19-15,1 1 9 0,-3-1-7 16,0-1 3-16,2-2-4 0,-2 1-18 16,-4-2 7-16,8-2-15 0,0 0-46 0,-1-1-16 15,-1-3-46-15,7 0 7 0,-2-4-187 0,11 0-137 16,0 0 24-16,-7 0-4 0,-2-14 20 0,7-3 51 15</inkml:trace>
  <inkml:trace contextRef="#ctx0" brushRef="#br0" timeOffset="221319.2305">26281 8574 568 0,'0'0'209'0,"0"0"-5"16,0 0-49-16,0 0 0 0,0 0 2 0,0 0-13 16,0 0-7-16,0 0-23 0,-13 0-5 0,13 0 12 15,0 0-43-15,0 0 6 0,0 0-1 16,0 0-9-16,0 0 3 0,0 0-9 0,0 0-4 15,0 0 10-15,15-5-23 0,-5 14 9 0,3 1-14 16,-1 2-13-16,1 2 22 0,2-2-18 16,1 5 4-16,-1 0 0 0,-1-1-5 15,2 3-23-15,-2 1 33 0,-1 0-18 0,3-2-9 16,-3 0-2-16,5 1 9 0,-4-3 6 0,2 4-14 16,-3 0 11-16,-1-2-8 0,-2-1-9 0,1-2-20 15,-1 2 13-15,-3-1 3 0,-3-4 13 0,2-4-17 16,-3 0-28-16,1-2 3 0,-1 0-30 0,-1 0-26 15,0-3-3-15,-1 0-27 0,1-2 6 16,0-1 9-16,-2 0-208 0,0 0-108 0,0 0 58 16,9-10-10-16,1 0 47 0,0-3 15 15,-1-2 7-15</inkml:trace>
  <inkml:trace contextRef="#ctx0" brushRef="#br0" timeOffset="221655.924">26838 8701 585 0,'5'-4'281'0,"-2"1"-62"0,-1 2-21 0,-2-3-11 16,2 3-4-16,0 0-48 0,-2 0 0 16,0 1-20-16,2 1 23 0,-2 0-37 0,0 3 20 15,0-1 2-15,-2 3-23 0,2 0-7 0,-6 11-23 16,-2-3 10-16,1 4 16 0,-3-2-13 16,1 5-2-16,-5-1-5 0,3 3-2 15,-3-2-14-15,3 2-1 0,-2 0-28 0,-3-1 28 16,3 0-33-16,1-2-10 0,-5-1 36 15,3 2-9-15,3-2-27 0,-3 1 18 0,1-3 1 16,-1 4-17-16,0-4-4 0,4 0 11 16,-4-1 1-16,1-3-21 0,4 0 0 0,1-2-17 15,2-3 7-15,-1 0 31 0,3-2-19 0,0 0-5 16,1-2-31-16,0 0-16 0,-1 1-21 0,2-3-51 16,0 1-14-16,1-2-36 0,-1 2 14 15,2-3-208-15,0-2-49 0,3 1 22 0,1-3 18 16,0 1 36-16,12-11 15 0,0 0 13 15,2-3-4-15</inkml:trace>
  <inkml:trace contextRef="#ctx0" brushRef="#br0" timeOffset="221915.6327">26959 9000 212 0,'6'1'339'0,"-4"-1"-41"0,0 2-33 0,2 2-18 0,-4-1-19 16,2 2-19-16,-1-1-24 0,3 12-17 15,-4-1 6-15,0-8 3 0,0 7-19 0,0 2-41 16,0 1 4-16,0 3 9 0,0-2-22 16,0 0-30-16,0 1 7 0,0-1 26 0,0-2-47 15,0 3-6-15,0-4 31 0,0-1-31 16,0-1-24-16,-9 8-15 0,7-13 38 0,2-1-59 16,-2-1-28-16,0-1-29 0,-1-1-22 15,0 0-66-15,1-1-34 0,0-2 15 16,-2-2-256-16,3 1 10 0,-1-4 37 0,0 0 35 15,2-14-18-15,0-1 20 0,0 6 9 0</inkml:trace>
  <inkml:trace contextRef="#ctx0" brushRef="#br0" timeOffset="222056.905">27052 8925 800 0,'0'-6'251'0,"1"1"-33"0,0 3-21 0,-2-2-35 0,1 1-11 16,1-1-35-16,-1 3 10 0,-1-2-54 15,0 1-66-15,-2 0-44 0,-1 0 4 16,0-1-316-16,-9-3 10 0,-1-4 21 0,-4 2 13 16,-2 0 0-16</inkml:trace>
  <inkml:trace contextRef="#ctx0" brushRef="#br0" timeOffset="222684.8368">24549 8154 403 0,'2'0'289'0,"1"2"-60"0,-1-1-12 0,0 1-30 0,-2 0-41 15,1 3-8-15,-2 0-12 0,-1 0-4 0,-5 12-4 16,1 1-35-16,-3 2-3 0,-3 3 14 16,0-1-15-16,0 1 4 0,-2 0-38 0,-1 4 28 15,-1-2-6-15,-1 2-13 0,0 2-16 16,-3 1 0-16,2-1 21 0,-2 1-10 0,0 2-19 15,-1-2 17-15,2 2-4 0,-1 1 6 16,3 0 2-16,-1 0-25 0,2 2 3 0,1 2 3 16,1-1-3-16,0-2-9 0,2 6 28 0,3-2-27 15,-1-1 20-15,3 0-32 0,1 0 3 16,2-2 9-16,1 0-5 0,3 1-1 0,-1-3 18 16,1-16-19-16,11 33-11 0,-2-17-3 0,4-2 2 15,4-1 11-15,7-3-7 0,2-2-9 16,6-1-17-16,7 1-58 0,7-4-10 15,4-4-51-15,7 1 7 0,5-3 11 0,1-4-214 16,7 0-65-16,4-5 43 0,-1-4 14 0,-34-2 22 16,16 0 16-16,83-13 34 0</inkml:trace>
  <inkml:trace contextRef="#ctx0" brushRef="#br0" timeOffset="223192.9505">27803 8507 620 0,'-3'-1'238'0,"1"-1"-20"0,0 1-16 0,0-2-8 15,1 2-49-15,0 1-7 0,1 0-22 0,-1 1-4 16,2 3-9-16,1-1 4 0,0 3-21 15,6 9 8-15,1 4-17 0,-2 1-4 0,4 0-7 16,-2 0 3-16,2 7 14 0,-1-1-1 16,0 1-32-16,1 0 29 0,-3 4-15 0,-1 4 0 15,-3 3-10-15,0 0 10 0,-1 2-20 0,-2 2-18 16,-1-23 6-16,0 12-2 0,-17 41 6 16,6-31-5-16,-5 2 7 0,-4-2-25 0,-6-1 11 15,-5-1-13-15,-3 0 25 0,-5-1-17 16,1-3-1-16,-6 2 9 0,2-3-53 0,-8-5-1 15,4 1-38-15,-11-4-41 0,1 0 9 16,-7-2-224-16,-4-5 27 0,-5-1-151 0,-2-7 28 16,-2 0 70-16,-1-1 55 0,1-2-28 0,-3 0 33 15</inkml:trace>
  <inkml:trace contextRef="#ctx0" brushRef="#br0" timeOffset="223754.7535">23332 9774 878 0,'0'-4'266'0,"0"2"-26"16,0 2-40-16,0-1-20 0,0 0-4 0,0 0-29 15,1 1-32-15,-2 1-4 0,1 1-7 16,0 2 2-16,0 0-7 0,-5 13-17 0,3-2 5 16,-3 3-4-16,2 3 1 0,0 0-27 15,1 1 1-15,1 1 8 0,-3 1 30 16,1-2-48-16,0 1 18 0,-2 1-15 15,1-1-23-15,0-3 19 0,-1 2-24 0,0-1 26 16,0-1-43-16,1-4 14 0,-4-1-6 0,2-1 2 16,0 1-18-16,1-5-3 0,2-1 6 0,0 0-17 15,-1-4-11-15,2-4-31 0,-1 0-58 0,1-1-52 16,2 0 14-16,0 0-194 0,0 0-36 16,-7-14 6-16,5-5 27 0,1-1 26 0,-1-3 20 15,2 10 13-15,0-6-6 0</inkml:trace>
  <inkml:trace contextRef="#ctx0" brushRef="#br0" timeOffset="223887.7226">23330 9751 363 0,'2'-4'222'16,"1"0"-51"-16,-1 1-21 0,-1 1-139 0,0 1-34 15,0-1-74-15,0 2-163 0,1-2-40 0</inkml:trace>
  <inkml:trace contextRef="#ctx0" brushRef="#br0" timeOffset="224103.9137">23690 9793 409 0,'10'0'294'16,"-2"0"-30"-16,-1 1 5 0,0-1-52 0,3-1-5 15,-3 1-43-15,-7 0 4 0,7 0-31 0,6 0-24 16,1 0-23-16,2 0-4 0,-1 0-42 0,-2 0-43 16,-1 0-30-16,1 0 2 0,12 8-217 15,-18-4-121-15,-2-2 8 0,-4 4 29 16,-2-1 18-16,-2 1 11 0</inkml:trace>
  <inkml:trace contextRef="#ctx0" brushRef="#br0" timeOffset="224262.6661">23651 10064 591 0,'0'1'265'0,"0"1"-49"0,5-1-13 15,-1-1-30-15,2 0-12 0,2 2-9 16,-3-1-43-16,3-3-27 0,1 2-6 0,4 0-50 16,4 0-57-16,2 0 3 0,19-15-164 0,-22 8-148 15,3-4 4-15,0 1 14 0,2-1 8 16</inkml:trace>
  <inkml:trace contextRef="#ctx0" brushRef="#br0" timeOffset="224451.4446">24066 9930 464 0,'6'-1'244'15,"-3"2"-5"-15,1 0-25 0,0 0 20 0,0 3-8 16,-1 0-8-16,-2 2-24 0,1-1-11 16,2 10-35-16,-1-1 5 0,0 3-16 0,-2-2-4 15,-1-6-8-15,0 4-37 0,-14 17 15 0,10-10-23 16,-3-1 14-16,-1-2-35 0,0 1-20 0,3-2-17 15,-2-3-69-15,0-1-46 0,-3-1-70 16,3-2 14-16,-1-4-255 0,3-1 10 16,-2-2 24-16,-2 0 26 0,4-2 22 0,-3 0 17 15,-17-12 36-15</inkml:trace>
  <inkml:trace contextRef="#ctx0" brushRef="#br0" timeOffset="225284.6069">23536 7906 647 0,'-3'-4'213'0,"1"1"1"16,0 1-41-16,-1 0-12 0,2 1-7 0,-1-2-15 16,1 0 5-16,-1 1-8 0,0 1-33 15,2 0 10-15,-2-1-25 0,1 2-15 0,-1 0-25 16,1 0 9-16,1 0 4 0,0 0-17 0,0 4-15 15,0 1 11-15,1-1-16 0,-1 4-3 16,2-4 21-16,-5 17-13 0,3-13-11 0,0 5 12 16,-9 20-17-16,7-14 11 15,-2 1-13-15,0-2 10 0,-1-1 11 0,2-1-30 16,0 0 3-16,1-5 7 0,0-3 17 16,0 1-30-16,0-3 3 0,1-4 16 0,0 3 7 0,0-2-25 15,1 1 21-15,0-1 11 0,0-3 2 0,0 0 33 16,1 4-26-16,-1-4 8 0,2-4-10 15,1-1-2-15,10-7-9 0,-1-4-8 0,2-4 1 16,1 2 16-16,2-1-7 0,-2 2-6 0,0 2 7 16,-2 2 3-16,0 1-5 0,0 1-32 15,-1 4 5-15,-2 2 24 0,0 1-21 0,-2 2-11 16,2 2 21-16,-10 0-8 0,14 0 21 16,16 16-6-16,-16-9-6 0,0 6-10 0,-4 2 9 15,3 2 18-15,-2 1-33 0,1-1 2 16,-5 2-7-16,2 0 6 0,-3 1 6 0,3-3 15 15,-1-1-22-15,-2 1-2 0,1-3 4 0,-2-1 19 16,-1-3-19-16,0-1 16 0,0-1-34 16,0-2 37-16,-2-2-16 0,0 1 9 0,-2-1-27 15,2-2 10-15,-1 2-4 0,1-1 35 0,0-2-26 16,-2 3 12-16,2-2-42 0,-2-2-34 16,0 1-26-16,0-1-63 0,0 0 15 0,0 0-254 15,0 0-51-15,-21 15 19 0,5-7 65 16,-5 4 21-16,3-1 27 0,-1 4 13 0,-4 7-21 15</inkml:trace>
  <inkml:trace contextRef="#ctx0" brushRef="#br0" timeOffset="225803.764">22587 8416 478 0,'4'-3'246'0,"-1"3"-33"16,0 0-14-16,-1 0-19 0,0 3-19 15,2 1-14-15,-3 1-13 0,-1 2-8 0,0 14-6 16,0-11-21-16,0 9-5 0,-12 25-6 0,5-16-9 15,0-1-7-15,0-1-4 0,-2 2-7 16,-1-1 8-16,-1 3-12 0,-2-1 3 16,3 1 12-16,-1-2-18 0,2-2-3 0,0-1-12 15,-1 3 8-15,1 0-24 0,-2-2 28 0,2 0-10 16,0-1-7-16,1 0 2 0,-3 0-10 0,2-3 0 16,0-1-17-16,0-1 3 0,1 0 1 15,-2-3 23-15,1 0-30 0,3-3-23 0,-1-1-14 16,0-4-27-16,2-3-23 0,0 1 6 15,0-2-176-15,-2-2-128 0,-7 1-34 0,4-1 49 0,0-1 13 16,-5 3 50-16,1 1-21 0,-2 2 41 16</inkml:trace>
  <inkml:trace contextRef="#ctx0" brushRef="#br0" timeOffset="226118.5187">21982 9417 503 0,'-2'2'229'0,"0"1"-31"0,1-1-22 0,0 0-35 16,-2 0 13-16,3 1 11 0,3 0-35 0,0 0 4 15,2-2-7-15,14 3-18 0,4-3-21 16,-8-1 4-16,7 0-21 0,8 0 7 16,1 0-5-16,5 0 6 0,37-10-8 0,-33 5 6 15,1 2 19-15,3 0-12 0,1-1 21 0,-3 1-34 16,-1 0-27-16,-3 1 22 0,-1-4-11 15,-4 3-12-15,-2 1-8 0,0 0-5 0,-1-1-15 16,-7 2 24-16,-1 0 3 0,-1-1-14 16,-7 2-1-16,-3-1-17 0,-4 0-12 0,-2 1-48 15,-1-1-11-15,-4 1-64 0,0 0 13 16,1 2-124-16,-5-1-169 0,-3 0-5 0,-12 1 32 16,-3 5 31-16,-6-3 25 0,-1 4 13 15,0-2 6-15</inkml:trace>
  <inkml:trace contextRef="#ctx0" brushRef="#br0" timeOffset="226667.1876">22143 9655 254 0,'-1'-2'316'0,"1"2"-43"15,0-2-58-15,3 2-13 0,1-2-36 16,1 0 12-16,12-2-49 0,0 2-4 0,-3 2-2 15,-5 0-15-15,5 0-19 0,17 15-6 16,-17-5 9-16,0 5-37 0,-3-2-6 16,-3 5 4-16,-2 1-1 0,-1 1 6 0,-3 3-18 15,-2-13-7-15,0 7 12 0,-12 23-25 16,7-18-10-16,-3 0 17 0,0-1 9 0,0-2-15 16,1-2-20-16,4-8 14 0,-4 6-5 0,3-6-4 15,-1 0 20-15,2-2-6 0,2-2-5 16,-3-2 29-16,4-1-11 0,-2 1 24 15,2-3-25-15,0 0 1 0,3-1-14 0,0-2 12 16,9-7-10-16,1-4-6 0,4-3 8 16,0 1 3-16,1-1-3 0,1 4-4 0,3-1-17 15,-2-3 15-15,1 4 6 0,-2 3-11 16,-1 2 11-16,-2 3-15 0,5 0-8 0,-8 5 7 16,-13 0-7-16,10 0 13 0,1 0 15 0,12 16-21 15,-8-6 1-15,-5-1 11 0,-3 3 0 0,1 3-11 16,-2-1-3-16,2 1 9 0,-1-1 17 0,-2 1-24 15,1-2-5-15,-1 1 14 0,2-1-14 16,-4-1 2-16,-1-3 14 0,-1 0 0 0,1-2-7 16,-2-7-6-16,0 7 9 0,0-1 10 15,0-6-22-15,0 8 9 0,0 0 0 0,0-8 6 16,0 7-4-16,0 0-17 0,0-7-15 0,0 6-13 16,0-6-27-16,0 6-40 0,0-6-22 15,0 0-21-15,0 0 13 0,-5 8-287 0,5-9 5 16,0-2 21-16,2-2 48 0,1-12 23 15,2 0 20-15,0-1 11 0,-2-3 12 0</inkml:trace>
  <inkml:trace contextRef="#ctx0" brushRef="#br0" timeOffset="228231.3759">18729 8618 409 0,'0'0'339'0,"0"0"-61"0,0 0-23 16,0 0-46-16,0 0-24 0,0 0-6 0,0 0-31 15,0 0-7-15,0 0-22 0,0 0 3 0,0 0-20 16,0 0-3-16,24 8-13 0,-8 0 23 15,1 1-12-15,0-2-5 0,-5 1-21 0,4 2-6 16,3-2 0-16,1 4-6 0,1 1 17 0,-2-1-6 16,0 1-20-16,0 2 10 0,0-1-29 15,-3 2 43-15,2 0-22 0,-4 2-3 0,2 1-27 16,0 0 16-16,-3 0-7 0,-1 2 12 16,2 0 7-16,0 1-31 0,0 1-8 15,-1-4 16-15,2 0 25 0,-3-1-49 0,-2 1 13 16,5-2-24-16,0-7 18 0,-3 7 12 0,-2-4-23 15,-5-3 17-15,0-2-28 0,1-3 6 16,-1 0-18-16,-2-1-28 0,-1-1-2 0,0-1-23 16,0-1-21-16,-2-1-37 0,-2-2-10 15,1-2 14-15,-2 1-147 0,-6-8-63 0,1-4-41 16,1-6 7-16,-3 1 23 0,0-1-10 0,6-2 47 16,1-2 18-16</inkml:trace>
  <inkml:trace contextRef="#ctx0" brushRef="#br0" timeOffset="228552.6055">19224 8663 876 0,'1'-3'296'15,"0"-1"-28"-15,0 1-18 0,0 0-47 0,0 0-2 16,-1 0-35-16,-1 3-32 0,-1 0-7 0,1 2 7 16,-4 1-23-16,-7 8 0 0,-6 3-21 15,4-1 16-15,-7 3-40 0,4 0 24 0,-3 3-40 16,-2-1 28-16,0 1-25 0,0 3-11 0,0 3-13 15,-2-2 17-15,0 1 3 0,1 2-9 16,-1 0 2-16,0-1-20 0,1 0 6 0,1-1-4 16,1 2 1-16,1-3 2 0,1-1 3 15,0-2 8-15,2-1-19 0,0 0 9 0,1-1-6 16,1-3-15-16,1 3 19 0,0-4 9 0,4-3-24 16,-2-2-18-16,6-1 1 0,0-4-8 15,1 1-12-15,2-3-29 0,-2 0-21 0,5-2-36 16,0 0-39-16,0 0-37 0,-19-16 17 0,16-2-202 15,3-4-24-15,0-5 30 0,0 12 24 0,0-8 23 16,12-32 23-16,-9 23-26 0,4-3-3 16</inkml:trace>
  <inkml:trace contextRef="#ctx0" brushRef="#br0" timeOffset="228894.1338">18819 8349 234 0,'-2'-2'241'0,"-2"0"-40"0,0 1-15 0,3 0-43 15,-2 1-5-15,1 0-5 0,-1 0-33 16,3 0 9-16,-1 0-22 0,1 1-28 0,4 0 36 16,-1 1-18-16,4 0-7 0,8 0 21 15,4 0-10-15,4-1-17 0,2 1 6 0,3-2-20 16,-13 0 10-16,8 0 15 0,5 0-12 15,3 0 5-15,1 0-9 0,-2 0 10 16,28-11-1-16,-32 10-2 0,1 0-25 0,-8 1 3 16,-5-2-1-16,-3-1-9 0,-11 3-5 0,7 0 21 15,0 0-11-15,-7 0-9 0,7 0-13 0,-7 0-8 16,0 0 12-16,7 0-52 0,-1 2-11 16,-7 1-51-16,-1-1 10 0,-1 2-193 15,0-2-104-15,-2 2-21 0,-3 7 52 0,0 3 20 16,2 2 28-16,-1-1 37 0</inkml:trace>
  <inkml:trace contextRef="#ctx0" brushRef="#br0" timeOffset="229227.0278">19732 9253 719 0,'4'4'240'0,"-4"-2"-27"16,2 1-35-16,-2 1-15 0,2 0-6 0,-2 2-3 16,0-1 7-16,1 1-35 0,-2 0-4 15,1 1-17-15,0-7 2 0,0 12-23 0,-11 15-9 16,1-12-9-16,-1 0-4 0,0 1 5 0,-3-1 5 15,-1 1-23-15,-1-4 4 0,1 3-11 0,-2-1-26 16,0-3 9-16,-2 2-18 0,1-4-25 16,0 1-5-16,1-4-38 0,0 0-27 15,0 0-23-15,10-3 12 0,7-3-152 0,-10 0-98 16,1 0 24-16,2 0 23 0,-8-20 4 0,11 9 8 16,3 2-7-16</inkml:trace>
  <inkml:trace contextRef="#ctx0" brushRef="#br0" timeOffset="229550.4049">19935 8774 596 0,'5'1'234'0,"2"-1"-3"0,-1 1-22 0,11 2-15 15,-4 0-21-15,3 3-19 0,1 2-7 16,2-1-14-16,-4 3-15 0,7 3-3 0,-5-1 11 16,4 5-21-16,-4-4-22 0,2 1 13 15,0 0-26-15,-5 0-8 0,3 0-3 16,0 0 1-16,0-1-23 0,-3-2 9 0,0 2 5 16,-1 0-17-16,1-1-31 0,-1-2-18 15,-4 1-36-15,-3-3-49 0,-1-2 7 0,-2 0 9 16,0-3-153-16,0-3-92 0,-3 0 27 15,1 0 20-15,0-1-47 0,-1 0 21 0,-1-3 14 16,1-2-14-16</inkml:trace>
  <inkml:trace contextRef="#ctx0" brushRef="#br0" timeOffset="229833.4871">20483 8806 262 0,'3'-3'446'0,"0"0"-112"15,-1 0-57-15,0 3-31 0,-1-1-47 16,0 1 4-16,1 0-11 0,-2 1-2 0,0 2-26 15,-2 1 26-15,0 2-47 0,-2 8 1 0,-3 1-28 16,2 6 5-16,-6 0-26 0,-2 1-10 16,2 0-9-16,-1-1-7 0,-3 3 34 15,1 2-11-15,0 2-36 0,0-2-27 0,-1-1 16 16,0 1-26-16,-1-2-2 0,2 0-2 16,0-2 14-16,2 0 16 0,-2 1-30 0,3-4-2 15,1-1-1-15,-1-2 19 0,4-3-7 16,0-2-53-16,-1 0-18 0,3-3-18 0,0-3-4 15,1 0-57-15,2-3 1 0,-3-1-70 0,5-1 20 16,0 0-200-16,0 0-56 0,-17-18 50 16,11 4 25-16,1-5 4 0,1-5 50 0,1-8-7 15,1 0-17-15</inkml:trace>
  <inkml:trace contextRef="#ctx0" brushRef="#br0" timeOffset="230171.1695">20163 8468 345 0,'-3'-4'315'16,"-1"3"-56"-16,2-1-35 0,2-1-28 0,-1 1-10 15,2 0-25-15,1 2 7 0,4-3-17 0,9-1 2 16,4 1-5-16,4-3-28 0,4 0-13 15,3 0 8-15,1 2-41 0,1-1 20 0,-3 0 7 16,0 0-21-16,1 1-13 0,2 0-15 16,0 0 16-16,-1 1-7 0,-4-1-14 0,-3 3 27 15,-6-2-41-15,0 1 7 0,-4 1-24 16,-5 0 21-16,0 0-14 0,-2 1-4 0,-7 0 14 16,0 0-3-16,0 0-14 0,8 0-32 15,-8 0 13-15,0 0-36 0,10-1-49 0,-14 1-58 16,0 0 15-16,-15 2-269 0,-4-1-19 0,11-1 9 15,-11 0 54-15,-3 0 15 0,-36 7 36 16,17-4 48-16,-6 0-62 0</inkml:trace>
  <inkml:trace contextRef="#ctx0" brushRef="#br0" timeOffset="230978.4522">18544 8401 354 0,'-2'-4'232'0,"-1"1"-19"0,1 1-20 0,2 2-28 0,0 0-19 15,0 0-20-15,0 0-1 0,0 0-16 16,0 0-6-16,0 0-24 0,0 0 14 0,0 0-8 15,-20 12 11-15,13 4-18 0,1 2 8 0,-2 3-9 16,1 1-14-16,2 3 21 0,-4-2-17 16,-1 4 5-16,1 2 26 0,-2-1-17 15,0 3-5-15,-1 3-6 0,1 1 14 0,-3 5-21 16,4 0-15-16,-1 4-9 0,1 0-4 0,1 1 17 16,1 0-17-16,1 2-5 0,-1-2-10 15,3 5 11-15,2-3-4 0,0 0 7 0,3-3 15 16,0-19-17-16,0 12-10 0,11 44 15 0,-3-36-26 15,4-2 4-15,0-3 10 0,4-3-34 16,2-1-41-16,4-3-1 0,3-1-7 0,2-6-45 16,7-4-26-16,4-2 13 15,3-6-227-15,4-5 27 0,4-3 26 0,2-2-83 16,-24-4 26-16,15 0 24 0,62-21 40 16,-41 5-30-16</inkml:trace>
  <inkml:trace contextRef="#ctx0" brushRef="#br0" timeOffset="231600.8572">21210 8237 651 0,'1'-2'242'16,"0"-1"-21"-16,0 2-16 0,1-1-34 0,-1 2-16 15,0-3-24-15,0 2-4 0,0 1 5 0,0 1 0 16,1 2 0-16,-1 0-3 0,0 3-2 16,0 0-33-16,4 11 14 0,-1 0-2 0,-1 6-23 15,-1 2 39-15,0 2-25 0,0 0-9 16,1 2 1-16,3-3-16 0,-6 5 2 0,3 0-15 15,1-2 4-15,-2 5 20 0,-1 0-27 0,0 3-15 16,-1-17-20-16,0 9 13 0,0 9 16 16,0 3-10-16,0 3-31 0,-14 46 34 0,8-45-20 15,-3 3-2-15,-3-2-7 0,2 1-6 16,-3-2 17-16,0-2 5 0,-3-1-35 0,-1-1 0 16,-3 1 36-16,3-5-2 0,-5-1-12 0,-2-2 5 15,0 1-18-15,1-4 1 0,-2-2 31 0,-1-3-3 16,1-1-18-16,1-1-2 0,0 0 14 0,-1-5-16 15,1 0 21-15,-1-6-21 0,7 1-1 0,-3-2-73 16,-5-1-10-16,6-3-41 0,2-2-46 16,1-2-44-16,0-2 17 0,17-2-271 15,-26-10 26-15,13 2 32 0,3-6 28 0,1-6 25 16,-4-3 9-16,4 3 5 0,1-1 13 16,0 2 1-16</inkml:trace>
  <inkml:trace contextRef="#ctx0" brushRef="#br0" timeOffset="232325.834">15561 8824 493 0,'3'-5'312'0,"0"4"-41"0,1-3-20 0,-2 2-14 16,0 0-31-16,2-1-24 0,-2 2-10 15,1-1-19-15,-1 1-7 0,0 1-38 0,3-2 15 16,-1 4-17-16,3-1-3 0,-2 2-8 16,10 8-6-16,5-1-2 0,-3 3-17 0,0-1 35 15,2 4-30-15,-3 2-6 0,1-2 11 0,2 5 10 16,0 0-33-16,2 2-11 15,-2 0-5-15,4 4 39 0,1-2-9 0,0 1-33 16,-3 0-4-16,3 0 28 0,-1 0-6 0,-1-1-30 16,-3 2-2-16,-2 0 25 0,1-2-13 0,0 0-3 15,-2 0-3-15,0-1 7 0,-3-3-9 16,0 0-13-16,0-1 12 0,-1 3-6 16,-1-2-15-16,-2-5 30 0,1-2-3 0,-3-1-3 15,-2-4-16-15,-1 0-13 0,0-2-1 0,0-2-61 16,-1-1-6-16,-1 0-12 0,0-1-28 15,-1-1-50-15,0-2-32 0,-1 0 17 0,-1-4-144 16,-2 1-133-16,1-3 2 0,2 1 68 0,-4-12 25 16,1-5 25-16,1 0 6 0,2-6 43 0,0 12 19 15</inkml:trace>
  <inkml:trace contextRef="#ctx0" brushRef="#br0" timeOffset="232664.9321">16225 8918 719 0,'0'-11'360'0,"0"3"-48"0,0 2-41 0,0 0-58 16,0 3 2-16,0-1-34 0,0 2-20 0,0 0-38 16,-1 1-4-16,0 1-6 0,-1 1 11 0,0 4-13 15,-4 9-17-15,-5 2 28 0,0 5-22 16,-3 0-18-16,0 2-30 0,-5 4 22 0,4 1 6 16,-9 0-7-16,-2 1 13 0,0 3-16 15,-3-1 15-15,-5 5 7 0,-2 1 8 0,-3-3-13 16,-3 2-10-16,0-2-45 0,-1 1 13 0,0-2 15 15,2 2-9-15,-1-4-10 0,2 0 3 16,4-5-29-16,0 2 26 0,4-5-25 16,3 0 17-16,3-4-25 0,2-1 13 0,4-4 24 15,0 2-19-15,2-2 5 0,3-3-8 0,4 1-26 16,2-6 5-16,1-1 12 0,2 0-35 16,2-2 1-16,2-1-79 0,-1-1-33 0,3-1-22 15,0 0-37-15,0 0 20 0,-7-13-190 0,4-4-114 16,3-3 22-16,-1-5 35 0,0-2 47 0,1-3 18 15,0 13 20-15,0-6 12 0,0-7 22 16,12-40 39-16</inkml:trace>
  <inkml:trace contextRef="#ctx0" brushRef="#br0" timeOffset="233054.8049">15529 8662 351 0,'1'-4'317'0,"-1"2"-54"0,1-1-28 0,0 1-15 16,0 1-24-16,-1-2-32 0,3 2-8 16,3-1-16-16,0 1 6 0,0 1-9 0,17-2-5 15,5-1-20-15,0 2-7 0,2-1-30 0,4-1 12 16,1 0-24-16,1 0-2 0,1 2-1 15,5 0-10-15,-1-1-7 0,0 2 22 0,3-1-32 16,-25 1 37-16,12 0-33 0,3 0 0 16,2 0-11-16,-1 0 18 0,-1 0-34 15,-3 0 33-15,-2 0-14 0,-4 0 7 0,-6 0-9 16,-2 0 21-16,-5 0-10 0,-2 0 4 16,-2 0-6-16,-1 0-11 0,-7 0-2 0,8 0-2 15,-8 0 0-15,7 0-13 0,-7 0-32 0,0 0-36 16,8 0-49-16,-8 0-51 0,7 0 15 0,-7 0-204 15,0 0-77-15,7 0 35 0,-7 0 4 0,6 7 41 16,2-7 9-16,-8 0 23 0,17 15-6 16</inkml:trace>
  <inkml:trace contextRef="#ctx0" brushRef="#br0" timeOffset="233378.9282">16936 8891 537 0,'3'1'348'0,"0"0"-62"0,1-1-53 15,-1 0-4-15,-1 1-2 0,0-1-8 0,2 2 8 0,-1-2-20 16,0 0-17-16,1 1-63 16,1-2 7-16,1 1-14 0,2 0-12 0,2 0-1 15,4 0 8-15,3 0-30 0,1 0-19 0,3 0-17 16,23-10 7-16,-22 7 14 0,1 1-41 15,1-1 0-15,-2 1 29 0,-1 1-24 16,-4 0-4-16,1-1 18 0,1-1-37 0,-5 2 17 16,-2 1-17-16,-4-1-40 0,-1 1-45 0,-2-1-59 15,-1 1-33-15,-2 0 14 0,-2 0-262 0,-2 0-14 16,-2 2 44-16,0-1 28 0,-10 4-5 16,4 0 40-16,-9 5 19 0,3 2-22 0</inkml:trace>
  <inkml:trace contextRef="#ctx0" brushRef="#br0" timeOffset="233644.5672">17093 9154 638 0,'-2'5'286'0,"1"-2"-21"15,0 0-6-15,-1 0-10 0,3-2-23 0,0 1-11 16,-1-2 6-16,4 0-21 0,1-1-54 0,0 0 10 16,13 0-15-16,-3-5-17 0,2 3-10 0,2 0-8 15,-1-2-12-15,2 3-9 0,0 0 6 16,1-3-9-16,0 0-10 0,4 0 26 15,-4 2-12-15,0-1-7 0,2 0-28 0,-3 1 23 16,-1 0-19-16,-1-2-6 0,-4 2-13 0,-4 2 14 16,-1 0-16-16,0 0 1 0,-4 0-22 15,-5 1 24-15,0 0-6 0,6 0-11 0,-6 0-16 16,0 0 0-16,9 0-99 0,-9 0-63 0,0 0 13 16,10-7-355-16,-11 5 1 0,-1-4 92 15,1 0-12-15,-4-7 46 0,5 1 40 0,13-21 42 16,2 9-9-16,8-6 16 0,11-6 5 15</inkml:trace>
  <inkml:trace contextRef="#ctx0" brushRef="#br0" timeOffset="236903.6722">18701 8730 275 0,'15'0'88'0,"13"19"5"0,-19-19-6 0,-1 0-12 16,-1 0 15-16,-7 0-10 0,7 0-38 0,-7 0-5 16,8 0-3-16,-1 0-18 0,-7 0 0 15,7 0-4-15,0 0-33 0,-7 0 4 0,8 0 31 16,-8 0-60-16,6 0-57 0,-6 0-56 15,0 0-41-15</inkml:trace>
  <inkml:trace contextRef="#ctx0" brushRef="#br0" timeOffset="237489.9374">18828 8732 304 0,'-1'-1'182'0,"0"0"1"16,1-1-9-16,0 0-25 0,-2 1-35 16,1 0 20-16,2-2-58 0,-2 2 11 0,1-1-5 15,0 1 0-15,-2 1 9 0,2 0-22 16,0-3-5-16,1 2 13 0,-1 1-21 0,0-1 21 16,1-1-6-16,-1 2-5 0,0 0 15 0,1-1-30 15,0 1-2-15,0 0-4 0,1-2 7 16,2 2-7-16,0-1-3 0,1 0-6 0,0 0 11 15,0 1 6-15,2 0-19 0,3 0-6 16,10 0-4-16,2-1 6 0,-12 1 0 0,8 0-7 16,3 0 2-16,2 0 17 0,1 0-19 15,23 13 13-15,-22-9-30 0,-2 0 20 0,-1 1-16 16,-2 1 3-16,0 1 11 0,-2 0 4 0,-4 2-13 16,2 3-1-16,-1-1-7 0,-1-2-6 15,-3 4 7-15,-6-3-1 0,-1 5 6 0,-1 0-7 16,-1-1-7-16,-2 0 32 0,0-6-20 0,0 6 0 15,-13 19-1-15,7-16-6 0,-1 0 7 0,-2 1-11 16,0 1 18-16,0-4-15 0,-3 1 7 16,-1-1 16-16,-1-1-23 0,-2 1 5 0,-5-1-1 15,3-1 0-15,-4-1 9 0,-2-1-18 0,-2-1 8 16,5 0 8-16,-5-1-17 0,2-1-8 16,-1 1 16-16,3-3-11 0,0-2 6 0,1 1 21 15,4 0-25-15,0-2 21 0,0 0-14 16,6-1-1-16,3-1 0 0,2 1-18 0,0-1 21 15,2 0 10-15,-1-1-8 0,2 2 21 0,3-2-20 16,0 0 18-16,0 0-24 0,0 0 9 16,0 0-15-16,-8-4-9 0,8 1-33 0,1 1-21 15,0-1-22-15,1 0-58 0,0-1 13 0,0-1-203 16,5-6-64-16,1 0 37 0,-3-3 8 16,5-1 8-16,-6 0 41 0,6-1-22 0</inkml:trace>
  <inkml:trace contextRef="#ctx0" brushRef="#br0" timeOffset="238056.1299">19370 8744 473 0,'0'-1'182'0,"0"0"28"0,1-2-32 16,-2 2-33-16,1-2-8 0,0 2 2 0,0-1-19 16,-1 0-10-16,0 1-11 0,-1 0-8 15,0 1-15-15,0-2 2 0,2 2-5 16,-3 0-1-16,-2 0-14 0,1 0-6 0,2 2-17 15,-3 0 15-15,0 0-2 0,0 2 10 0,-9 5-17 16,-1 3 15-16,2-2-9 0,0 1-3 16,2 2-7-16,-2-1-18 0,0-2 19 15,-3 5-20-15,4 0-1 0,0-2 5 0,2 2 6 16,1 1 7-16,0 0-16 0,2-1 17 0,1-1-6 16,-2 1-9-16,4 3-11 0,1-7-6 15,2 1 22-15,1-12-8 0,0 13-8 0,0 2-11 16,11 12 13-16,-3-14 4 0,5-2-14 0,0-2-3 15,3-1 2-15,-2 1 17 0,5-3-5 16,0 1 5-16,3-2-14 0,-1-3 3 0,3 3 1 16,1-4-11-16,1 2 3 0,-1-1 18 0,-14-2-5 15,6 0-16-15,1 0 5 0,1 0 12 16,-1 0-1-16,-2 0-15 0,-3 0 0 16,-3 0-1-16,-4 0 9 0,-6 0 12 0,8 0-14 15,-8 0 12-15,9 0-9 0,-9 0 15 0,7 0-38 16,-7 0-22-16,7 0-43 0,-7 0-61 15,0 0 11-15,6 0-261 0,-6 0 5 0,10-9 33 16,-7 5 15-16,0 0 20 0,1 0-5 0,11-6 69 16</inkml:trace>
  <inkml:trace contextRef="#ctx0" brushRef="#br0" timeOffset="239330.2604">20099 8853 509 0,'-1'0'211'0,"1"0"-7"16,0-2-19-16,0 2-3 0,1 0-25 0,1-1 2 16,0 1-42-16,-1-1 7 0,1 1-17 15,0 0-11-15,0 1 2 0,2-2-15 0,-1 2 2 16,-1-1-20-16,2 1-4 0,2-1 18 0,-2 3-17 16,1-3-21-16,0 1 4 0,-1 3-5 15,11 5-2-15,-3-3 5 0,-1 3 16 0,0 1-18 16,-1 0-13-16,0 3 7 0,4-3 15 15,-3 2-32-15,-4-1 1 0,6 1 10 0,-5-1 13 16,-4-1-11-16,7 2-15 0,-3 1 0 16,-2-2-19-16,1 0 8 0,1 3 1 0,1-6 15 15,0 3-15-15,0-2 7 0,-1-1 14 0,-2-1-20 16,-3-1-8-16,9 2 16 0,-5-2-16 0,-1-2 1 16,0-1 0-16,-1 2-7 0,0-3 9 0,-2 0 9 15,3 1 2-15,-3-2-17 0,-1-1 0 16,2 0-22-16,-4 0 6 0,0 0-8 0,6 0-2 15,-6 0 19-15,8 0-21 0,13-15 2 16,-13 3 19-16,5 1-13 0,-2 2-12 0,1 1 23 16,-1-2-5-16,0 0 22 0,-1 0-4 0,-1 0 5 15,0-2-7-15,-4 3-29 0,-2 0 5 0,3 2 18 16,-6 0 11-16,2-1-11 0,-2 0-13 16,0 8 22-16,0-6-1 0,0-2 14 0,0-3-10 15,0 0-6-15,0-5 4 0,-16-10 5 16,13 15 3-16,1 1 7 0,-3 4 22 0,1-2 3 15,2 4 1-15,-2 0-15 0,1 0-2 16,1 1-11-16,0-1 8 0,0 1 18 0,1-1-20 0,-1 3-9 16,0-2 13-16,1 1-2 15,0 1 5-15,-1 0-2 0,0 1-25 0,2 0 11 16,0 0 24-16,0 0-29 0,0 0 9 16,-14 11-4-16,12-8 15 0,-4 10-37 15,3-2 31-15,-6 2-3 0,5 1-24 0,1-2 14 0,0-1 19 16,0 5-4-16,2-1-11 0,-1 5-10 0,1 0 7 15,-4-2 3-15,5-7 3 0,0 3 24 16,0 3-20-16,0 1-5 0,0 1 1 0,0 1 8 16,0-1-9-16,0 0-10 0,0 1-1 0,0-2-7 15,0 0 10-15,0 1-18 0,0 0 16 0,0 0 7 16,0-1-9-16,0 0-1 0,0-2-13 16,0-2 21-16,0-2-16 0,0-1 21 0,0 0-21 15,0-2 18-15,0 2-10 0,0 0 11 0,-4 16-12 16,0-18 36-16,-6 4-39 0,2-2-1 15,-3-2 19-15,-3 0-8 0,2-1 20 0,-1-2-33 16,-2 1-4-16,4-4 20 0,1 0-13 16,0-1 19-16,2 1-22 0,2-2 27 0,-2 1-23 15,3-1 16-15,1 0-20 0,0 1 13 0,0-2 26 16,-1 0-3-16,5 0-2 0,0 0-23 0,0 0 16 16,0 0 3-16,-7 0 5 0,7 0 8 15,0 0-3-15,-7 0 9 0,7 0-4 0,0 0-30 16,0 0 12-16,-7 0-56 0,7 0-7 15,0 0-11-15,-6 0-29 0,6 0-40 0,0 0-30 16,-9 0-26-16,9 0 15 0,-8 0-215 0,8 0-45 16,-8 0 27-16,8 0 28 0,-8 0 25 0,8 0-7 15,-10 0 43-15,10 0-13 0</inkml:trace>
  <inkml:trace contextRef="#ctx0" brushRef="#br0" timeOffset="239606.7954">20201 9556 490 0,'2'1'230'15,"1"0"-26"-15,0 1-19 0,0-1-8 0,4 0-21 16,-3-1-1-16,1 1-8 0,1 0-33 0,1-1 3 16,2 1-10-16,-9-1 5 0,14 0-25 15,3 0 19-15,1 0-25 0,2 0-20 0,19-11 17 16,-27 8-20-16,-1 3 8 0,2 0-19 15,2 0 5-15,-3 0 2 0,11-11-14 16,-16 9 15-16,-2 1-21 0,0 1-12 0,1 0-25 16,-3-1-16-16,0 0-21 0,0-1-12 0,-3 2-63 15,0 0 11-15,0 0-137 0,0 0-91 0,4 2-34 16,-6-1 23-16,0-1 26 0,-2 1 1 16,-1 0 10-16</inkml:trace>
  <inkml:trace contextRef="#ctx0" brushRef="#br0" timeOffset="239897.6096">20288 9628 415 0,'3'1'232'0,"-2"0"-10"0,5-2-28 0,-1 0-11 16,5 1-16-16,-5 0-8 0,3 0-15 0,1 0-19 15,6 0 1-15,2 0 1 0,18-9 4 16,-14 5-8-16,-6-1-3 0,3 1-19 0,2-3 2 15,-5 4 2-15,-2 0-16 0,-2 1 16 16,-2-1-15-16,0 2 10 0,-2-1-2 0,-1 0-30 16,-1 1 15-16,0 0-16 0,0 1 19 15,-1-2-42-15,-1 1 19 0,0 1-7 0,0 0-6 16,0-2-20-16,-3 2-5 0,0 0-43 0,0 0-43 16,0 0-71-16,0 0-49 0,0 0 16 15,9-4-304-15,-10 4 72 0,-1 2 28 0,-1-5 12 16,-3 1 25-16,2 1 20 0,0 1 24 15,1-4 3-15</inkml:trace>
  <inkml:trace contextRef="#ctx0" brushRef="#br0" timeOffset="241560.4785">21726 8958 212 0,'0'0'262'0,"0"0"-26"16,-14 0-26-16,14 0-5 0,-24 8-14 16,20-8-35-16,0-3 8 0,0 5-10 0,1-2-33 0,1 1-2 15,0-1-10-15,-2 0-5 0,2 0 1 16,-1-1-1-16,3 1-25 0,0 0 16 15,0 0-41-15,0 0 3 0,0 0-13 0,0 0-1 16,0 0 28-16,-6 2-15 0,8-1 0 0,1-1 8 16,1 0-6-16,2 0-5 0,2 0-22 0,0 0 20 15,13 0 5-15,-13 0-10 0,6 0-8 16,4 0 19-16,3 0-21 0,-3 0-2 16,1 0-1-16,-5 0-6 0,0 0 20 0,-3 0-29 15,5 0 0-15,-3 0-3 0,0 0-51 16,-4 0-7-16,-1 0-22 0,-2 0-66 0,-6 0 14 15,0 0-43-15,8 0 16 0,-3-8-231 16,-7 9-13-16,-1 0-8 0,-4-1 28 0,3 1 55 16,-8 5 5-16,-1 1 34 0</inkml:trace>
  <inkml:trace contextRef="#ctx0" brushRef="#br0" timeOffset="241819.9634">21725 9121 589 0,'-3'3'208'0,"2"-1"-19"0,0 0-22 15,0 1 9-15,2 0 7 0,1 0 1 0,1 0-20 16,3-1-15-16,0-1-1 0,2 0-28 16,10 4 13-16,1-4-20 0,-4-1-4 0,-2 1-6 15,6-1-24-15,-5 2 29 0,-2-2-27 0,-1 0-24 16,-11 0-13-16,8 0-4 0,1 0 12 16,-1 0-24-16,-1 0 2 0,-1 0 1 0,1 0 7 15,-7 0-23-15,8 0-2 0,-1 0 26 16,-7 0-8-16,8 0 5 0,-1 0-10 0,-7 0-30 15,9 0-24-15,-9 0-40 0,8 0-38 16,-8 0-26-16,7 0 14 0,-7 0-280 0,6 0-11 16,-6 0 11-16,0 0 44 0,0 0 29 0,8 0 14 15,1-4-18-15</inkml:trace>
  <inkml:trace contextRef="#ctx0" brushRef="#br0" timeOffset="275993.8895">27258 12982 406 0,'0'0'96'0,"0"0"-14"0,0 0-9 0,0 0 13 16,0 0-3-16,0-14-17 0,0 14 0 0,0 0-8 15,0 0-7-15,0 0 47 0,0 0-16 16,0 0-13-16,0 0 10 0,0 0-5 15,0 0-5-15,0 0 0 0,0 0 9 0,0 0-24 16,0 0 2-16,0 0 13 0,0-12-9 0,0 12 7 16,-8-16-17-16,10 15 4 0,0-2-4 15,-2 0 4-15,0 2-5 0,2-2-2 0,0 1-9 16,-2-1 11-16,3 1-7 0,-3 1 8 16,2-4-7-16,-2 4-11 0,2 0-1 0,2-4-1 15,1 3-3-15,-2-1-8 0,3 0 2 16,7-3 3-16,3 0-3 0,-1 3-13 0,2 0 9 15,-4-1-7-15,7 2-6 0,-1 0 1 16,-8 2 9-16,6 0-17 0,3 0 0 0,1 0 17 16,28 15-7-16,-26-8-7 0,0 3-7 0,-3-1 22 15,-3 8-13-15,-3-3 16 0,-1 4-25 0,-4 1 21 16,-2 3-16-16,-4 0 7 0,-1 1 16 16,-2-10-8-16,0 4-24 0,-14 27 3 0,3-18 15 15,2-4-3-15,-5 1 18 0,1-3-21 16,-3 1 0-16,1-1-3 0,-1-2 6 15,0-2 0-15,0 1 14 0,1-6-23 0,-1 3 12 16,5-6-18-16,-1 0 16 0,5-5 10 16,-1 3-21-16,3-5 17 0,-2 1-9 0,3-2-16 15,4 0-47-15,0 0-14 0,0 0-20 0,0 0 10 16,-9-13-104-16,11 8-106 0,3-11-64 16,5-2 22-16,-2-2 26 0,5 1 16 15,1 2 2-15</inkml:trace>
  <inkml:trace contextRef="#ctx0" brushRef="#br0" timeOffset="276359.5261">27912 12843 649 0,'0'-4'230'0,"-1"1"-48"0,1 0-20 16,0 2-12-16,-2 0-30 0,-2 1 11 0,0 0-28 15,-1 2-8-15,-1-2-17 0,-10 7-15 0,5 0 12 16,-3-1-4-16,-1 3-5 0,1-1-28 16,2 2 7-16,2 0-5 0,-4 3-12 0,3 0 23 15,-1 0-25-15,5 2 10 0,-1 0-12 16,3 3 20-16,1-2-23 0,4 3 0 16,0-9 17-16,0 2-5 0,14 19 7 0,-6-13-19 15,2-3 7-15,5 3 5 0,1-4 5 16,1-3-14-16,4 1-5 0,-5-1 24 0,3-4-23 15,-2 0 13-15,2 1 3 0,2-3-13 16,-3 2-9-16,0-2 5 0,2-2-6 0,-8-1-7 16,6-2 1-16,-10 0-19 0,5 0-2 0,2 0-34 15,14-15-2-15,-14 8-44 0,1-3-33 0,-3-2 13 16,-3-3-232-16,-1 0-28 0,-3 0 23 0,-3-2 26 16,-3-2-5-16,1 1 11 0</inkml:trace>
  <inkml:trace contextRef="#ctx0" brushRef="#br0" timeOffset="277020.3177">28512 12936 272 0,'4'3'201'0,"-2"-3"-40"0,1 0-15 0,1 0-44 15,3 1 29-15,0-1-63 0,9-1 31 0,-10 1-28 16,5 0 4-16,-1 0-11 0,1 0 3 0,0 0 4 15,4 0-2-15,2 0-37 0,0 0 38 16,2 0 7-16,-1 0-13 0,-3 0-1 0,-1 0 6 16,-2 0 6-16,-1 0-5 0,-2 0-11 15,-3 0-1-15,1 0-30 0,-7 0 14 0,6 0 3 16,-6 0-10-16,7 0 16 0,-7 0-27 16,7 0 1-16,-7 0-47 0,0 0-21 0,8 0-19 15,-8 0 6-15,0 0-124 0,11 7-127 16,-11-12-60-16,2 4 50 0,1 0 17 0,-1-3-8 15</inkml:trace>
  <inkml:trace contextRef="#ctx0" brushRef="#br0" timeOffset="277303.6322">29046 12802 620 0,'9'-5'278'0,"5"-1"-38"0,0-1-21 0,1 1-22 16,1 0-22-16,-3 5-24 0,-1-2-10 15,0 3-11-15,-12 0-20 0,14 0 8 0,2 0-13 0,15 15-16 16,-15-7 5-16,-3 2-4 0,0 1-28 16,-4-1 4-16,2 5-8 0,-4-1 5 15,-3 1 0-15,1 2-16 0,-5 2-1 0,0-11-22 16,0 6 9-16,0 2-10 0,-18 18 13 0,9-17-2 16,0 1-20-16,-6-1 9 0,4-2-23 15,0 2-17-15,-3-4-9 0,4-1-14 16,-2-4-29-16,1 4-33 0,6-7-17 0,2 1 11 15,1-5-74-15,1-1-81 0,-1 1-68 16,2-1-37-16,0-1 17 0,2-2 25 0,1-1-34 16,8-7-15-16</inkml:trace>
  <inkml:trace contextRef="#ctx0" brushRef="#br0" timeOffset="277603.9966">29431 12845 219 0,'11'-16'285'0,"-1"3"-39"0,0 1-44 16,-3-2 28-16,-3 6-29 0,-1-1-32 0,0 2-11 15,-1 3-29-15,-1-1 7 0,-1 5-21 16,0 0-14-16,0 0-9 0,-6-5-15 0,1 5 4 16,-1 2-16-16,-9 6-12 0,0 1 0 15,0 2 3-15,1-2-24 0,1 6 6 0,0-3 7 16,3 3-18-16,0 0 2 0,3 2 1 0,0-1-1 16,2 4 5-16,4-2-18 0,0-4 1 0,1 0 18 15,0-5-34-15,0 3 18 0,15 17-4 16,-9-14 0-16,3-1-5 0,7-1 16 15,-3-2 13-15,3 1-5 0,2-4-19 16,1 0 2-16,6-3-17 0,-5 1 21 0,-2-4-13 16,5-2 1-16,-17 0-45 0,6 0-32 0,17-9-33 15,-10-1 10-15,-4-1-224 0,-1-4 23 0,-1-1 24 16,-4-4-101-16,-3 1 9 0,1-2 26 16,-2-2 9-16,-1 0 34 0</inkml:trace>
  <inkml:trace contextRef="#ctx0" brushRef="#br0" timeOffset="277889.7073">29194 12399 222 0,'0'1'277'0,"2"-2"-33"16,1 1-53-16,5 1-5 0,12-2-12 0,-8 1-20 15,9 0-6-15,4 0 0 0,3 0-13 0,2 0-28 16,31 11-7-16,-29-7-23 0,-1-2 12 0,-3 3 4 16,0-3-28-16,-4 1-6 15,-1-1-5-15,-6 1-10 0,1-1 3 0,-6 1-12 16,-3-2 0-16,0 2 14 0,-3 0-37 0,-1-2-20 16,-3 2-25-16,-1-2-33 0,-1-1 5 0,0 0-347 15,-27 7 25-15,3-4 32 0,-4-2 1 16,-6 1 73-16,2-2-2 0</inkml:trace>
  <inkml:trace contextRef="#ctx0" brushRef="#br0" timeOffset="278469.746">26980 12341 684 0,'0'-2'231'0,"-2"-4"-31"0,0 1-3 16,1 1-9-16,-1-1-30 0,0 2-2 0,2-1-31 15,0 1-6-15,-2 1 0 0,0 0-21 16,2 0-21-16,-2 2-12 0,-4 2-14 0,-5 5 14 15,-4 2-16-15,-1 4-4 0,-2 4 4 0,2-2-1 16,2 4-7-16,-3 0 17 0,-4 3-29 0,4 0-6 16,-1 4 20-16,-1-1-11 15,2 3 9-15,-4 1-10 0,6 2 4 0,-3-2-2 16,5 7 16-16,-3 2-27 0,2 4 22 0,3 1-24 16,2 4 3-16,-2 0-1 0,4 5 13 0,-2-2-18 15,4 2-3-15,5 0-8 0,0-24 5 0,0 10 14 16,0 8-22-16,15 56 1 0,-5-50 14 0,3 0 0 15,4 1-17-15,2-2-14 0,4-1-27 16,4-4-26-16,0-3-56 0,9-2 11 16,4-7-100-16,1-4-167 0,8-5-26 0,3-4 10 15,2-4 36-15,2-6 20 0,5-5 12 16,2-4 2-16</inkml:trace>
  <inkml:trace contextRef="#ctx0" brushRef="#br0" timeOffset="279048.6349">30464 12262 491 0,'-2'-7'273'0,"1"-1"-29"15,0 4-28-15,1-2 3 0,0 2-34 16,-1 1-29-16,1-2-1 0,0 2-29 16,-1-1 0-16,3 2-32 0,1 2-2 0,0 2-15 15,0 2 4-15,9 10-18 0,-1 3-10 0,5 2-3 16,-4 3 19-16,0 6-6 0,1 3-5 15,-1 1-12-15,-1 2 2 0,0 3-5 16,-2 3-3-16,-2-1 4 0,0 6-10 0,-2 1 20 16,-2 3 0-16,-3 1-7 0,0-23 8 0,-10 56-25 15,0-27 9-15,-3 1-14 0,-1 0 6 16,-2-4 7-16,0 1-25 0,-4-5 2 16,-2-1 13-16,-3 1-15 0,0-5 2 0,-3-1 4 15,1-2-29-15,-5-5-15 0,-3-1-50 0,-2-5-59 16,0 1 13-16,-5-3-341 0,-3-1 34 0,-2-9 32 15,-4 1 25-15,-7-4 25 0,-5-3 13 16,-5-9 17-16,-6 1 68 0</inkml:trace>
  <inkml:trace contextRef="#ctx0" brushRef="#br0" timeOffset="280002.2916">26054 12489 283 0,'3'-6'277'0,"-1"1"-45"0,0 0 2 16,-2 1-26-16,2 0 5 0,-2 1-44 15,2-1-16-15,-2 2 3 0,1-1-36 0,-1 1-18 16,1 1 6-16,-3 1-10 0,-2 2-14 16,-9 4-17-16,-7 4-5 0,-3 3-14 0,3-1-13 15,-5 3 2-15,-4-1 6 0,0 5 2 16,-3-1-2-16,1 1 5 0,-3-1 10 16,1 0-19-16,-3 0-3 0,2 0 1 0,-2 0-2 0,2 1 5 15,1 1-4-15,5-2-11 0,-1-2 11 0,3 0-6 16,3-2-6-16,1-1 7 0,1 0-17 15,5 1 2-15,1-3-7 0,6 4 4 0,5-5 10 16,4 1-6-16,0-5-10 0,11 9 17 0,5-4 12 16,3-2-22-16,9-1 26 0,2-1-22 15,0 0-16-15,-1-1 13 0,1 0-1 0,1 1 1 16,-2 0 10-16,-2 1-20 0,0 1-2 16,0-1 16-16,0 2 3 0,-9-1-23 0,0 4 6 15,-5-1 3-15,-3 1-12 0,-6 2 10 16,-4-6 6-16,0 4-2 0,-12 21-26 0,-1-12 16 15,-3-4-2-15,-1 3-2 0,-4-1 12 16,-3 2 1-16,-6 1-7 0,1-2-6 0,-1 4 29 16,-3-2-24-16,0 0-9 0,1-1 25 0,-2-1-17 15,3-1-17-15,4 1 17 0,-2-5 11 0,9-1 3 16,2 1-16-16,2 0-2 0,2 2 14 16,3-2-8-16,5 0 7 0,4-2-18 0,2-14 28 15,0 7-4-15,24 10 17 0,0-8-30 0,4-3 11 16,3-3 38-16,1-2-19 0,3 1 11 0,3-1-43 15,1 0 31-15,-19-1 6 0,13 0-19 16,4 0-7-16,-1 0 20 0,4 0-27 0,-4 0 9 16,36 11 4-16,-38-7-18 0,-5 4-17 15,-3 1-37-15,-3 1-41 0,-7 1-21 0,-9 4-60 16,-5-4 17-16,-2-2-296 0,-18 14 4 0,2-5 30 16,-4-4 29-16,-2-1 51 0,-5 2 25 15,-3 0 14-15,-1 1-1 0</inkml:trace>
  <inkml:trace contextRef="#ctx0" brushRef="#br0" timeOffset="280321.7811">25399 14036 222 0,'0'1'345'0,"0"1"-70"0,2 0-40 16,-2 1-35-16,-2 0-36 0,2-1 8 0,-2 2-19 15,2 0-22-15,-3 1-5 0,2-1-4 0,-2 13-12 16,-2-1-16-16,5 1-6 0,-4 1-19 16,1 1 13-16,1 0-16 0,-2 5 7 0,-2-4 2 15,0 3-12-15,1-1 5 0,-3 4-21 16,-1-1-2-16,-1-1-14 0,0-2 21 16,3-2-24-16,-1-1-9 0,0-2 9 0,-1-2-23 15,2-1 28-15,2-4-33 0,2-1 11 16,-2-1 9-16,2-3-10 0,1-2-28 0,0 2-14 15,0-3-25-15,0-1-39 0,2 0 8 0,0-1-141 16,0 0-106-16,-6-10-56 0,6-8 8 16,-1-2 37-16,1 7 31 0,0-5 24 0,0-6-1 15</inkml:trace>
  <inkml:trace contextRef="#ctx0" brushRef="#br0" timeOffset="280462.4671">25342 14068 254 0,'9'-14'297'0,"3"3"-82"0,-3-2-8 16,2 2-16-16,3 1-33 0,-1 0-16 0,-2 1-10 16,2 2-18-16,1-3-52 0,-2 5-72 0,5-1 2 15,-7 1-140-15,-2 0-136 0,-1 1-30 16,-1 2 13-16,2 2-35 0</inkml:trace>
  <inkml:trace contextRef="#ctx0" brushRef="#br0" timeOffset="280652.0476">25741 14014 337 0,'8'0'270'0,"-2"0"-47"0,2 0-21 0,9-3-23 16,-5 2-23-16,-1 1-26 0,0 0 5 0,1 0-21 15,3 0-59-15,-1 0-45 0,1 0 0 0,-4 0-192 16,-1 0-145-16,-4 0 22 0,3 8 13 15,-11-5-31-15</inkml:trace>
  <inkml:trace contextRef="#ctx0" brushRef="#br0" timeOffset="280986.4197">25630 14279 430 0,'2'0'239'16,"2"0"-42"-16,1 0-28 0,2-1-22 0,10-2-15 15,-7 3-21-15,21-9-33 0,-10 4-5 0,3-2-21 16,-1-1-47-16,2-1-10 0,4 2-1 0,-5-4-85 16,3 1-50-16,-2-1-14 0,6-1-32 15,-4 0 21-15,-1 2 46 0,0 1 104 16,-4 0 44-16,1 2-5 0,-5 3 97 16,-2-2-35-16,-4 4 6 0,-2 2 37 0,-10 0-2 15,0 0-20-15,9 0 23 0,3 10-4 0,-10-4-13 16,0-2 15-16,0 2-9 0,0 0-5 15,1 12-9-15,-3-6-14 0,0 1 17 0,0 4-25 16,0-8-7-16,0 6-6 0,-15 18-18 16,5-15-4-16,-1 4 9 0,-3-1-32 15,-1 0-35-15,0-2-71 0,0 1 8 0,-5-3-238 16,2-1 26-16,-4 0 21 0,-1-3-106 16,0-1 34-16,8-1 18 0,-6-3 7 0</inkml:trace>
  <inkml:trace contextRef="#ctx0" brushRef="#br0" timeOffset="281818.2438">25554 11753 259 0,'-2'-5'322'0,"2"0"-84"0,-3-1-22 0,3 1-4 0,-1-1-26 16,1 1-12-16,-1 1-11 0,-1-1-30 15,2 1 5-15,2 2-26 0,-1 1-12 16,0 1-14-16,4 1-20 0,-3 2-4 0,1 2-16 15,3 7 10-15,-2 6 7 0,-2-1-18 0,1 0-9 16,-3 2 2-16,1 2 6 0,-1-11 2 16,0 5-10-16,0 3-17 0,0 0-2 15,-15 19 17-15,13-20-21 0,0-5 0 0,0-3 5 16,2 1 11-16,-2-3-34 0,0-2 22 0,1 0 6 16,1-2 1-16,-2 0 28 0,2 1-8 0,0-2 16 15,0-2 2-15,5 0-24 0,-1-2 2 16,7-7-4-16,3-3-6 0,3 0 8 0,2-5 2 15,0 4 7-15,2 1 3 0,-3 3-39 0,0 2 15 16,0 0-17-16,-2 5 3 0,4 1 11 16,-12 1 1-16,6 0-3 0,16 13-25 0,-13-6 10 15,1 1 8-15,-5 7-11 0,2-1 7 0,0 3 8 16,1 2 0-16,-5-2-13 0,-2 2-12 16,2-1 33-16,0 1-13 0,-2 0-8 0,1-1-12 0,-4 1 41 15,-1-3-33-15,-1 3-1 0,-2 0 34 16,0 0-25-16,-2 2-43 0,0-12-43 0,-17 23-77 15,1-13 16-15,-6 2-330 0,-1-3 12 16,-2-2 37-16,-4-3 27 0,0 0 24 0,-2 2 49 16,1-2 17-16,-1 2 8 0</inkml:trace>
  <inkml:trace contextRef="#ctx0" brushRef="#br0" timeOffset="282741.5138">24453 12631 605 0,'0'-15'260'0,"13"15"-31"15,-13 0-33-15,0 0-24 0,0-13 5 16,19-3-18-16,-18 13-13 0,0 2-39 0,1-1-11 16,-3 0 7-16,2 3-17 0,1 0-20 15,-2 2 4-15,0 2-11 0,1 2 0 0,-1 1-2 16,-1 12-6-16,1-9 17 0,0 7-12 0,0 2-3 16,-13 26-21-16,7-20 6 0,1-2-3 15,0 4 18-15,-1-2-21 0,0 1 7 0,2 0 1 16,-2-1 5-16,-2 0-7 0,6-1-3 0,-5-1-17 15,2 1-6-15,3-5 5 0,-8 3 15 0,5-3 3 16,-3 3-29-16,0-4 5 0,1 1 7 16,-1-2-2-16,5 0-16 0,-7-3-18 15,3-1-18-15,-1 1-42 0,2-7-39 0,0 6 11 16,0-10-155-16,-1 1-140 0,1-4 25 0,6-1 28 16,0 0-14-16,0 0 64 0,0 0-32 0,-7 0 1 15</inkml:trace>
  <inkml:trace contextRef="#ctx0" brushRef="#br0" timeOffset="283120.384">23978 13464 310 0,'1'0'112'0,"0"0"-12"0,1 0-15 16,0 1 34-16,1-1-15 0,1 0-13 16,-1 1-11-16,1-1-15 0,1 0-21 0,3 0 49 15,-1 0-49-15,2 0 16 0,6 0-19 16,2 0 37-16,3 0-8 0,3 0-18 0,0 0-19 16,2 0 31-16,1 0-17 0,27-9-5 15,-22 6-23-15,0 1 38 0,1-3-22 0,-3 2 2 16,1 0-25-16,1-1 21 0,0 1-8 15,-3 2-8-15,-15 1 7 0,5 0-11 0,1 0-5 16,-1 0 3-16,-2 0 8 0,-4 0 4 16,-1 0-20-16,-2 0 3 0,0 0-2 0,-2 0 3 15,-7 0-23-15,7 0 3 0,-7 0-22 0,7 0-8 16,-7 0 3-16,0 0-166 0,9-3-148 16,-9 4 38-16,-3 1-8 0,-2 2 52 0</inkml:trace>
  <inkml:trace contextRef="#ctx0" brushRef="#br0" timeOffset="283639.6611">24285 13641 222 0,'0'-2'314'0,"1"-1"-59"0,3 0-39 15,6-11-17-15,5 2-7 0,0 1-20 16,5 2-33-16,-6 4-6 0,4-4-19 0,-2 5 6 0,1-1-35 15,-4 3-3-15,-1 2 4 16,-12 0-18-16,8 0-4 0,15 14-11 0,-14-6 0 16,-2 1 0-16,0 6-20 0,-4-7-2 0,-2 5 15 15,4 4-18-15,-5 1 3 0,0-10-10 16,0 6-8-16,-12 16 25 0,9-14-10 16,-2-1-15-16,5-2-7 0,-5-4 5 0,1-1 21 15,1 0-5-15,1-3-21 0,-1-1 10 0,3-1-18 16,-3 2 11-16,2-4 10 0,0 3-11 0,1-2-5 15,-1 1 14-15,1-3 13 0,0 0-18 0,9-1 6 16,-6-1-10-16,5-8 8 0,3-2 0 16,4-1-17-16,1 1 9 0,0-2-13 0,2 5 21 15,0-2-2-15,-2 2-8 0,-2 1 1 16,3 3-6-16,-10 1 20 0,1 0-18 0,2 3 10 16,-2 1-6-16,-8 0 26 0,0 0-18 0,8 0-15 15,10 21 24-15,-11-12-6 0,-2 4-3 16,-1 2 6-16,0-2-7 0,-3-2 13 0,-1-3-11 15,0 4-10-15,0 3 4 0,0 0 10 16,0-1-22-16,-13 18 23 0,6-18-20 0,2 0-11 16,0-1 4-16,-2-4 25 0,3 5-26 0,-4-6 9 15,4-2-6-15,-1 0-10 0,0-1-1 16,3-1-10-16,1-2-23 0,-2 0-2 0,2 0-34 16,-2 0-50-16,1-2 12 0,2 0-132 0,0 0-110 15,0 0-2-15,0 0 23 0,0 0-46 16,-12-11 30-16,11 7-2 0</inkml:trace>
  <inkml:trace contextRef="#ctx0" brushRef="#br0" timeOffset="283963.5106">24864 13715 353 0,'0'0'179'0,"2"-1"19"0,-2 1-49 0,2-2-6 16,-2-1-17-16,2 3-6 0,-2-1-12 16,1-1-16-16,0 1 12 0,0 1-18 0,-1 0 8 15,1 0 16-15,1-1-12 0,0 0-11 16,0 0-17-16,0 2 3 0,-1-2 15 0,3-2-32 15,2 2 16-15,-4 0-19 0,1-1-23 16,2 0-13-16,-1 2-48 0,-2-2-23 0,3 1 5 16,-1 1-105-16,-1-1-98 0,1-2-110 0,0 1 24 15,1 1 21-15,-2-2-5 0,0 2 26 0</inkml:trace>
  <inkml:trace contextRef="#ctx0" brushRef="#br0" timeOffset="284275.4801">25048 13615 212 0,'2'-3'344'0,"1"-1"-57"0,0 1-51 0,-1 2-19 15,0-1-47-15,0 1-24 0,0-2-8 0,-1 2 5 16,2 1-34-16,-1 0-5 0,-1 0-9 16,3 3-5-16,-2-1-24 0,-1 2-18 0,1 0 10 15,0 1-6-15,8 7-16 0,-6 0-9 16,0-4 0-16,-2 2 18 0,3 5-3 15,-2-3-9-15,0-1-5 0,-3-11-15 0,0 9 20 16,0-1-2-16,0 1-13 0,0-1 5 16,0 0-15-16,0-1 10 0,0-1-6 0,0 0-6 15,0 0-1-15,0 2 10 0,0-1-7 0,0-1-8 16,0 0 3-16,0 1-5 0,-9 5 4 16,7-6-45-16,-2-4-50 0,2 3 11 15,-1-3-230-15,1 1 25 0,0-2 21 0,2 0 20 16,2-5 19-16,1 1-122 0,7-10 15 15,7-4 13-15</inkml:trace>
  <inkml:trace contextRef="#ctx0" brushRef="#br0" timeOffset="285193.2226">31040 11468 317 0,'1'-4'260'0,"3"2"-10"0,-1 0-45 16,-1 0 3-16,0-5-35 0,1 3-6 0,9-4-3 15,-4 0-8-15,4-2-45 16,-1 1-2-16,3 0 11 0,2 1-21 0,-3 0-5 16,1 0-23-16,-2 0 8 0,-3 5-15 0,6-1 2 15,-4 2-21-15,-1 2-7 0,0 0-2 16,-10 0-1-16,11 0-4 0,16 18-1 0,-17-5 13 15,2 1-14-15,-3 1 3 0,-1 6-19 0,-1 0 1 16,-3 2 11-16,-1 4-12 0,-2-2 7 0,-1-11 14 16,0 5-10-16,-17 27 6 15,9-21 0-15,-2-4-21 0,-3-1 21 0,-1 4-25 16,0-6 14-16,1 2-2 0,2-2-18 0,-1-6 8 16,3 2-4-16,1-3 6 0,0 2 9 0,3-6-14 15,3 0 11-15,1-2-3 0,1-5 7 16,0 0 2-16,22 16 1 0,-3-12-7 0,6-1 23 15,4-1-12-15,1-2-9 0,5 0 23 0,-17 0-12 16,10 0 1-16,3 0-5 0,0 0 18 16,3 0-17-16,-1 0 1 0,0 0-12 0,2 0 28 0,-1 0-39 15,-1 0 0-15,-2 0 1 0,-3 0-15 16,23 8 17-16,-30-6 10 0,-6-2-3 16,-4 2-33-16,-1 0 20 0,-1-2 4 0,-2 1 9 15,-1-1-27-15,-1 2 48 0,0-2-35 0,-2 1 15 16,-1 1 7-16,2-2-36 0,-2 0-37 0,-2 1-16 15,-2-1-47-15,-2 4 10 0,-15-8-378 16,-3 1 57-16,-5-2 8 0,-6-1 18 0,-4-3 41 16,0-1 14-16,-9 1 16 0,-9-2-38 15</inkml:trace>
  <inkml:trace contextRef="#ctx0" brushRef="#br0" timeOffset="309896.1715">28444 13140 473 0,'0'0'116'0,"0"0"-1"16,0-12 19-16,0 12-19 0,0 0-4 0,0 0-37 16,0 0 24-16,13 0-51 0,-13 0 20 0,0 0-7 15,0 0-7-15,0 0-31 0,0 0 19 16,0 0-25-16,0 0 22 0,0 0-6 0,0 0-5 15,0 0 1-15,0 0-10 0,24-14 11 16,-25 15-1-16,1-1-5 0,2 1-4 16,-2 2 11-16,2-2-10 0,-1 0-9 0,-1 0 27 15,0-1-27-15,0 1 10 0,0 1-11 16,0-2 0-16,0 2-7 0,0-1 23 0,0-1-26 16,2 1 7-16,-4 0-3 0,2 1 1 0,0-1-73 15,0-1 17-15,2 0-75 0,-2-1-91 16,3-1-113-16,0-1 0 0,2-1 9 0</inkml:trace>
  <inkml:trace contextRef="#ctx0" brushRef="#br0" timeOffset="310504.521">28221 13246 467 0,'0'-1'158'0,"1"0"18"16,-1 1-10-16,0-1-31 0,0-1 3 0,0 2-28 16,2 0-11-16,-4-1-25 0,3 1 4 15,0-1-16-15,-1 2-10 0,3-1-6 0,-1 1 8 16,0-1-8-16,1 2-12 0,-1-1 4 15,2 2 10-15,-2 0-13 0,1 0-4 0,-1 0-13 16,2 0 6-16,-2 2-6 0,3-1 14 16,-2 0-13-16,-2 2 6 0,4 11 6 0,-3-4-2 15,-2-6-11-15,0 4 10 0,-10 16 16 16,2-11-30-16,5-1 18 0,-3-2-17 0,2-1-18 0,-7 3 29 16,5-2-9-16,0 0-12 0,2-2-6 15,1-4 4-15,0-1 23 0,0 0-24 0,1 0-6 16,0-2 3-16,2 0 1 0,-1-1 8 15,-2 2 14-15,3-2-23 0,0 0 17 0,-2-1-14 16,2 2-11-16,-1-3 8 0,1-1 11 16,0 0-2-16,0 0-13 0,0 0 4 0,0 0 25 15,0 0-32-15,14 12 23 0,-11-11-26 16,0-1-7-16,1 0-26 0,2-1-39 0,0 1 8 16,0-2-100-16,-1-1-53 0,1 1-141 15,7-4 27-15,-3 0 16 0,1-3 31 0</inkml:trace>
  <inkml:trace contextRef="#ctx0" brushRef="#br0" timeOffset="311060.0561">28269 13044 386 0,'0'1'105'0,"1"0"-55"16,0 0 25-16,0-1-11 0,0-1-6 16,1 1-54-16,1 0 51 0,0-1-40 0,-1-1 13 15,3 0-25-15,-1 1 27 0,-2 0-28 16,2-3 28-16,-2 2-4 0,0 1 0 0,-1-1 12 15,1 1-5-15,-2-1-3 0,2 0-3 0,-2 1-3 16,-2 0-2-16,0 0 22 0,2 0 5 16,-3 1-4-16,1-2-5 0,-1 1-12 0,-2 1-12 15,4 0-2-15,-2 0 0 0,1 0-2 16,1-2-2-16,0 2 2 0,-1 0-2 0,0 0-1 16,0 0 33-16,2-1-5 0,-1 1 15 15,0 0-5-15,-1 0 3 0,2 0-20 0,-1 0 12 16,0-1-14-16,1 1 1 0,-3 0-22 0,3 0-13 15,-2 0-14-15,0 0-7 0,2-2 6 16,-1 0-265-16,-2 1 24 0,1 0 15 0,2 1-39 16</inkml:trace>
  <inkml:trace contextRef="#ctx0" brushRef="#br0" timeOffset="313344.3422">22135 10591 331 0,'0'0'109'0,"0"0"1"0,0 0-17 0,-14 0 8 15,14 0 26-15,0 0-30 0,0 0 2 0,0 0-14 16,0 0-1-16,-23 8-6 0,23-10 20 16,-3 2-18-16,3-1 0 0,-1-1-5 0,-1 1-11 15,1 0-22-15,1-1 9 0,2-1 3 16,-1 1-13-16,1-1 3 0,2 2-10 0,-1-2 22 15,1-1-24-15,-1 1-20 0,8-5 22 16,0 2-24-16,-3 2-6 0,-1 0-2 16,1 1 24-16,-1 0 5 0,-1-1-16 0,8-3 21 15,3 5-23-15,-4 0 4 0,0 0-4 0,-3 2-16 16,4 0 13-16,3 0-2 0,2 0-8 16,19 14-8-16,-17-8 21 0,0 1-1 0,3 0-2 15,-1 3-14-15,-2 1-5 0,0 1 8 0,0 0 5 16,-2 1-1-16,2 0 7 0,-1 0-5 15,-3-2-8-15,0 1 14 0,-2 2-8 0,2-2 15 16,2-4-11-16,-3 2 14 0,2 0-16 16,-2-6-31-16,3 1 37 0,1-3-14 0,1-1 7 15,-12-1-2-15,9 0 10 0,3 0-12 16,29-13 9-16,-22 5 8 0,2-1-11 0,2-1-6 16,2 0 11-16,3 1-32 0,-2-4 14 0,-1 1 16 15,-1 2 0-15,0 1-12 0,-5 1 20 16,2 0-21-16,-1 1 6 0,-7 1 16 0,-3 2-24 15,1 0 2-15,-2 3 11 0,1 1 2 0,-19 0-4 16,11 0 1-16,-1 0 6 0,-1 0 14 16,7 9-7-16,-2-2-17 0,-3 0 11 15,1 2-20-15,-3-3 2 0,-3-2 15 0,1 1-6 0,7 3 3 16,-7-2-4-16,0 0 6 0,1-2-8 16,0 1 17-16,-1-2-17 0,9 1 7 0,1-1 2 15,-3-3-14-15,-4 0 14 0,6 0-3 16,25-11-4-16,-12 6-4 0,-3-3-5 0,2 1-6 15,1-1 16-15,1 1-5 0,-2 0 1 16,1 3 3-16,-2 1 11 0,-5 0-13 0,-3 2-7 16,-11 1 15-16,2 0-4 0,3 0-9 0,0 0 15 15,10 12-13-15,-9-5-2 0,-5 0 8 16,2 3 14-16,-2 0-21 0,1-1-5 0,-5-3 25 16,1 1-15-16,-1-1 16 0,5 3-22 15,-3-2 6-15,7 4 8 0,0-4-14 0,3-1 9 16,2-2-20-16,5 1 10 0,-1-5 28 15,5 1-26-15,-14-1 4 0,8 0 4 0,32-12-18 16,-20 8 24-16,0-3 11 0,4 2-23 16,0-2-2-16,-1 1 12 0,-3 2 6 0,0 1-22 15,-3 0-11-15,1-2 24 0,-5 4 11 0,-3-2-28 16,0 3 7-16,-12 0 13 0,2 0 6 16,2 0-9-16,-2 0-1 0,0 0-9 0,-3 0-8 15,4 0 28-15,3 0-18 0,3 0 3 0,17 12 9 16,-13-8 4-16,4-2 0 0,-3 1-20 0,4-1 2 15,4 2-1-15,-1-2 9 0,-1 1-9 16,2-2-6-16,1 0 14 0,1-1 2 16,-19 0-2-16,8 0-9 0,5 0 4 15,6 0-2-15,-2 0 19 0,2 0-13 0,0 0-5 16,-1 0-11-16,-1 0 16 0,1 0 0 16,1 0 6-16,-1 0-10 0,-1 0-2 0,0 0-7 15,1-8 5-15,-2 8 4 0,39-12-3 0,-35 7 5 16,1 0 11-16,-2 1-11 0,-1 0 4 15,1-1-15-15,1-1 21 0,-1 0 12 0,-3 2-20 16,-1 0-12-16,-1-2 7 0,1 1 4 16,-3 1 1-16,0 1 22 0,-4-2-19 0,-1 1-8 15,-1 0 7-15,0-1 3 0,-1 3 1 0,-2-2-3 16,2 1-5-16,1 0 12 0,-1 1-15 16,1 0 8-16,2 0-4 0,4 1 9 15,0 0-8-15,2 1 1 0,3-2-3 0,-16 2 4 16,4 0 14-16,9 0-4 0,1 0-16 0,-1 0 25 15,1 0-23-15,1 0-16 0,34 12 14 16,-36-9 1-16,0 0-10 0,1 1 18 0,-3 0-7 16,5 0 12-16,-7 0-7 0,4 0 13 0,-3-1-18 15,0 2 11-15,-1-3-6 0,-2 1-5 16,-1 1 29-16,-6-1-11 0,2 1 13 0,-3 0 3 16,-2-1-11-16,-1-2 33 0,-5 0-29 0,-3-1 18 15,-6 0-5-15,0 0-7 0,8 0 25 16,-8 0-7-16,8 0-16 0,-8 0 21 0,7 0-14 15,-7 0 6-15,0 0-23 0,6 0 1 0,-6 0-14 16,0 0-22-16,7 0-71 0,-7 0-30 16,0 0 10-16,9 0-241 0,-9 0 28 0,0 0 25 15,13-5 21-15,-11 1 22 0,-1-3-94 0,-1 1 24 16,-1 1 18-16,-1-2-22 0</inkml:trace>
  <inkml:trace contextRef="#ctx0" brushRef="#br0" timeOffset="328351.1305">28447 8760 350 0,'0'0'99'0,"0"0"54"16,0 0-25-16,0 0-46 0,0 0 26 15,0 0-50-15,0 0 19 0,0 0-11 0,0 0-6 16,0 0 11-16,0 0 4 0,0 0-4 0,0 0-23 16,0 0-11-16,0 0 23 0,13 0-14 0,-13 0 4 15,0 0-35-15,0 0 1 0,0 0 19 16,0 0-2-16,0 0-28 0,0 0 32 0,0 0-45 16,0 0 34-16,0 0-14 0,0 0-4 15,0 0 11-15,0 0-26 0,14 0 35 0,-14 0 5 16,22 22-19-16,-17-21-4 0,3-1 11 15,-3 0-38-15,2 1 24 0,-7-1 10 0,7 0-5 16,7 0 15-16,0 0-26 0,1 0-7 0,-3 0 31 16,1 0-16-16,2 0 8 0,1 0-27 15,-1 0 3-15,-1 0 36 0,-3 0-25 0,-1 0 7 16,-2 0 2-16,1 0 9 0,-1 0-10 16,-2 0-7-16,7-10-21 0,-8 10 27 0,0-2-4 15,-1 2 6-15,-1 0-20 0,1 0 17 16,-1 0 13-16,0 0-10 0,1 0-7 0,-1 0 7 15,-1 0-10-15,0-1 9 0,1 1-4 0,-1 0 16 16,0 0-28-16,0 0 5 0,-2 0-19 16,0 0 31-16,0 0-11 0,0 0 0 0,0 0-67 15,7 0 5-15,-7 0-54 0,13 13-141 16,-12-11-108-16,-1 0 23 0,2-1-2 0,-3 1-2 16</inkml:trace>
  <inkml:trace contextRef="#ctx0" brushRef="#br0">29756 14318 224 0,'0'0'63'16,"0"13"12"-16,0-13-1 0,-13 0-1 0,13 0 25 15,0 0-40-15,0 0 1 0,0 0-16 0,0 0-1 16,0 0 1-16,0 0 17 0,0 0-19 16,0 0-3-16,0 0-6 0,0 0-5 0,0 0 8 15,0 0-4-15,0 0 23 0,0 0-6 16,0 0-6-16,0 0 7 0,0 0-10 0,0 0-17 16,0 0 6-16,0 0 14 0,0 0-3 0,0 0-12 15,0 0 9-15,12 9-1 0,5-13-47 16,0 1 39-16,1-3-7 0,3 1 0 15,-1-1-26-15,3 2 11 0,1 0 17 0,-3-2 0 16,3 1 20-16,4-2-41 0,0 1 11 0,0 2 10 16,2-1-40-16,-1-2 51 0,3 0-16 15,-5 0 7-15,2 0-8 0,1 1-3 0,-1-2-6 16,-2-1 19-16,1 1 1 0,2 3-21 16,-6-4 13-16,2 0-3 0,-2 2-13 0,-2-2 24 15,0 0 1-15,-4 3 10 0,0-4-6 0,2 4-9 16,-1 1 4-16,-5 0 19 0,3 1-20 0,-7 0-19 15,0 3 25-15,-1-4 5 0,-3 3-18 16,-2 0 17-16,0-1-17 0,2 2 6 0,-2 1-9 16,-1-3 3-16,1 2 7 0,-1 0 16 15,1 0-20-15,-1 0-2 0,1 0 16 16,-1 0-21-16,-2-1 2 0,1 2 5 0,1 0-4 16,-2-1-10-16,1 1 11 0,0 0 3 15,1 0-8-15</inkml:trace>
  <inkml:trace contextRef="#ctx0" brushRef="#br0" timeOffset="336909.6203">25096 9336 256 0,'0'0'78'0,"0"0"-62"15,0 0 1-15,0 0 44 0,0 0-5 16,0 0-34-16,0 0 15 0,0 0 15 0,0 0-42 16,0 0-8-16,0 0 55 0,0 0-26 0,0 0 18 15,0 0 4-15,0 0-5 0,0 0-5 16,0 0-22-16,0 0 15 0,0 0-36 0,0 0 45 15,0 0-5-15,0 0-6 0,0 0-3 0,0 0-2 16,0 0-23-16,0 0 1 0,0 0 17 16,0 0 0-16,0 0 18 0,0 0-4 15,0 0-6-15,0 0-22 0,0 0-5 0,0 0 8 16,0 0-24-16,0 0 4 0,0 0 1 16,0 0 1-16,0 0 21 0,0 0-3 0,0 0-28 0,0 0 0 15,0 0-12-15,0 0-2 0,0 0-22 16,0 0-12-16,0 0-65 0,0 0-50 15,0 0-102-15,0 0-5 0</inkml:trace>
  <inkml:trace contextRef="#ctx0" brushRef="#br0" timeOffset="342162.4217">12003 3915 425 0,'0'0'192'0,"0"0"-33"16,0 0-12-16,0 0-9 0,0 0 2 16,0 0-47-16,0-13 33 0,0 13-25 0,0 0 16 15,0 0-43-15,0 0 25 0,0 0-24 0,0 0-13 16,0 0 34-16,0 0-28 0,11-20 1 16,-11 18-9-16,-1 1-11 0,0 0-13 0,1 1 12 15,0-1-10-15,0 1 4 0,-2-1 3 16,0 1-13-16,2-2 5 0,0 2-7 0,-2-1-14 15,0 1 16-15,1 0 2 0,-1 0-11 0,1 0-1 16,1 0 0-16,0 0 0 0,-1-2-17 16,-1 2-4-16,2 0 12 0,0 2-3 15,-3-2 0-15,0 2-7 0,1-1 12 0,0 1-11 16,0 1 5-16,0-2-16 0,-2 2 1 16,1 1 13-16,1-1 7 0,0 0 8 0,0 0-2 15,0 2-13-15,-2 1-17 0,2-2 12 16,0 0 1-16,2 2 9 0,-2-2 8 0,0 1-17 15,0 1-17-15,1 0 10 0,0 0 6 16,0-1-1-16,1 0 1 0,0-5 5 0,0 0-10 16,0 7 22-16,0-7-7 0,0 6-4 0,0-6 7 15,11 16-15-15,-7-14 2 0,0-1-1 16,-1-1 32-16,1 1-12 0,0 1 1 0,0-2 16 16,0-1-27-16,1 1 25 0,0-2-16 15,-3 1-11-15,-2 1 25 0,0 0-2 0,12-7-7 16,-9 2-1-16,0 2 4 0,1-2-4 15,-2 1-11-15,2 1-1 0,-2-2 32 0,0 0-25 0,0 0 3 16,0 1 0-16,0-2 1 0,-1 1-5 16,-1 0-7-16,0 5 7 0,0 0 15 0,0-8-7 15,0 3 28-15,0 5-28 0,0-7 8 0,0 7-30 16,0-9-3-16,0 9 3 0,0-8 45 16,0 8-24-16,-9-14-5 0,7 13-26 0,0-3 34 15,-2 2-22-15,2 1-6 0,-3-1 14 0,1 1-9 16,0 1-4-16,0 0 10 0,1 0-7 15,-1 0 6-15,-1 2-9 0,5-2-9 0,0 0-9 16,-14 9 13-16,10-8-2 0,0 4 24 0,0-2-22 16,0 1-14-16,2 0 33 0,-2 1-1 15,-1-2-23-15,3 1-11 0,0 0 32 0,0 1-2 16,2-2 13-16,-2 2-42 0,2-1 27 16,0-4-9-16,0 0-3 0,0 0 11 0,0 7-5 15,0-7 0-15,0 6-8 0,10 3-2 0,-7-7-14 16,1-1 18-16,-1-1 16 0,2 0-29 15,-1-1 32-15,0 1-19 0,1-2 1 0,-1 0 16 16,0 2-3-16,1-4-15 0,0 1 6 0,-1 0 17 16,1-1 5-16,6-6-20 0,-5 3-6 15,-2 0-9-15,0 0 4 0,-2 2 12 0,-2 0 8 16,2 1 3-16,0 0-13 0,-1 0 13 0,-1-1-17 16,0 0 10-16,0 5-8 0,0 0-1 0,0-7 12 15,0 7-13-15,0-7 7 0,-11-5-27 16,9 9 31-16,-2 0-2 0,2-1-3 0,-3 3-2 15,1-1-2-15,0 0 0 0,-1 2-11 0,-1 0-11 16,-1 1 8-16,7-1 18 0,-18 9 15 16,6-1-40-16,-1 4 13 0,5-5 33 15,-4 4-28-15,3 0 7 0,5-2-1 0,-8 2-26 16,9-4 24-16,-3 0-8 0,4 0-8 16,0-1 1-16,2 0 8 0,0-6-7 0,0 0-7 0,0 0 4 15,0 9-5-15,0-9 18 0,0 6-19 16,11 4 31-16,-6-9-20 0,-1 0-5 0,1 0 3 15,1-3 18-15,-1 1-9 0,11-2 26 0,-1-4-24 16,-3 1 15-16,1-3-5 0,-4-1 13 0,0 2-25 16,-2 1-3-16,-3 1 16 0,-1-1-23 15,1 1 5-15,-2 0 22 0,2 2-8 0,-4 0-4 16,2-1 3-16,0 1-11 0,0 0 9 0,-2 0 5 16,1 2-20-16,-1-1 4 0,1 0 10 15,-1 0 2-15,0 0 3 0,0 2-11 16,0 1 6-16,0 0 4 0,-4 0 4 0,0 1 2 15,2-1 3-15,0 4-16 0,0-2 6 0,0 0-9 16,0 2 7-16,1 0 6 0,-3 0-8 0,2-1 20 16,2-1-8-16,-2 1-31 0,1 0 8 15,1-1 11-15,-2 0-4 0,2 1 8 0,0-1-18 16,0 1 16-16,-2 1-24 0,2-3 25 0,0 1 17 16,0-2-15-16,0 0-23 0,0 0 34 15,0 0-28-15,5 3 29 0,-3-6-10 0,0 2-7 16,2-2-1-16,-4 0 0 0,2 1-10 0,0 0-5 15,-1-1 16-15,3 0 27 0,-4 1-27 16,0-1 1-16,2 0-5 0,-2 1 10 0,0-1-7 16,0 0-2-16,0 1 19 0,-4 1-24 15,4-1 12-15,-4 1-15 0,2 0-10 0,-1 1 28 16,-1 1-28-16,-1-1 4 0,1 3 18 16,-2-3 3-16,0 3-23 0,2 0 5 0,-1 0 26 15,1-1-7-15,2 2 26 0,-4-1-38 0,3 2 3 16,0-3-6-16,-1 2-3 0,2 1 0 0,0-1-6 15,0 0 5-15,1-2-7 0,-1 1 12 16,0-1 6-16,2 0-6 0,0 1-12 0,0-3 35 16,0 0-13-16,0 0 0 0,5 4 1 0,-2-6-3 15,2 0-8-15,-1 1 1 0,-1-2 10 16,2 1 10-16,-1-2 0 0,-1 2 13 0,0-3-25 16,2 2 0-16,-3-2 12 0,0 1 7 0,1 0-23 15,-1 0-8-15,0-2 18 0,-2 2-13 16,0 1-9-16,0-1 12 0,0 4-24 0,0 0 35 15,0 0-23-15,0 0 20 0,-13-6-21 16,10 5 18-16,-3 3-6 0,2-1 15 0,-3 0-22 16,2 1-8-16,-1 1 13 0,1 1 3 0,-5 5-12 15,-2 0 14-15,1 2 1 0,6-2 8 16,-5 1-30-16,6 1 5 0,2-5 25 16,-2 0-25-16,3 0-4 0,0-1 22 0,0-1-19 15,1-1 1-15,0-3 27 0,0 0-14 0,0 0-16 16,11 13 14-16,-6-12 3 0,2 0-9 15,-2-2 22-15,3 1-4 0,9-3-16 0,-9 3-1 16,15-11 13-16,-14 6 2 0,4-1 4 16,0-3-20-16,-3 2 31 0,-2-1-14 0,-2 1-5 15,0 1-2-15,-2-1-20 0,-3 1 22 0,-1 0-11 16,1 1 5-16,-1 0 20 0,0 5-13 16,0 0-13-16,0-7-3 0,-10-2 0 0,4 7 16 15,0-1 20-15,1 2-27 0,-2 1 10 16,1-1-1-16,-3 2-17 0,9-1 8 0,-13 0 14 15,-14 8-10-15,16-4-19 0,1-3 19 0,2 1 17 16,3-1 5-16,-2 2-24 0,3 1-16 16,-1-1 23-16,2-1-18 0,1-1 8 0,0 2 2 15,0 0-17-15,0 0 24 0,1-1 6 16,1 0-15-16,0 2 14 0,1-3 4 0,-1-1-4 16,0 0-12-16,0 0 12 0,10 4 6 0,-4-4-10 15,-3 0-6-15,3-1-5 0,0 0 19 16,-3-1-20-16,1 1 2 0,0-1 6 0,2 1-2 15,-3-2 25-15,0 2-19 0,1 0-10 0,-3-2 5 16,0 3-3-16,1-2 14 0,-2-1-7 0,1 2-7 16,-1 1 29-16,-2-1-19 0,0 2-19 15,1-2 19-15,-3 2 0 0,1-1-12 16,0 0-6-16,-1 1 6 0,0 0 0 0,0 0 10 16,2 2 8-16,0-3-11 0,1 1 0 0,-1-1 11 15,0 1-8-15,0-1-11 0,0 0 14 0,1 0 2 16,0 1-34-16,1-1 19 0,0 0-2 15,-1 0-2-15,1 0 3 0,0-1 7 0,0 1 7 16,1-1 6-16,0 0-7 0,1 1-11 16,1 0 7-16,-1-2 0 0,-2 2-2 0,2-1 7 15,-2 2-5-15,1-1 11 0,-1-1 6 0,2-1-10 16,-2 2 9-16,2-1 0 0,-2 1-5 0,0 0-11 16,0 0 18-16,0 0-16 0,1 0-16 0,0 0-3 15,-1-1-42-15,0-1-30 0,0 1-39 16,0-2 11-16,0 0-218 0,0 1-90 0,2-2 53 15,-2-1 8-15,-2 0 38 0,2 0 40 16,-1 0-48-16</inkml:trace>
  <inkml:trace contextRef="#ctx0" brushRef="#br0" timeOffset="386475.3683">12037 3870 310 0,'0'0'58'0,"0"0"47"0,0 0-49 15,0 0 4-15,0 0-6 0,0 0-21 0,0 0-2 16,0 0-28-16,0 0-26 0,0 0-82 0,0 0-92 16</inkml:trace>
  <inkml:trace contextRef="#ctx0" brushRef="#br0" timeOffset="397433.0218">11992 3738 329 0,'0'0'74'0,"14"0"-9"0,-14-14-7 0,0 14-9 0,0 0 75 16,0 0-35-16,0 0-11 0,31-26-9 15,-30 23 14-15,1 1-13 0,0 1-6 0,2-3 29 16,-2 2-13-16,0 0 8 0,-1 0-13 16,1 1-1-16,-1-3-15 0,1 4 2 0,0-3-10 15,0 2 10-15,0-2-7 0,0 0-24 0,-1 2 4 16,0-1 2-16,0 1-1 0,0-3-27 16,0 2 22-16,1-1-1 0,0 1-11 0,0 1 11 15,-2-2-22-15,2 3 12 0,-2-2 7 16,1-1-24-16,0 2 5 0,1 1 12 0,-1-1 11 15,-1-2-5-15,4 3-4 0,-4-3 9 16,3 2-25-16,-3-1 19 0,2-1-33 0,0 1 18 16,1 0 0-16,-1-2-8 0,0 3 13 0,0-2 5 15,1-1 8-15,-1 3-8 0,2-2-17 16,-2 0 13-16,1-1 0 0,-1 2-4 0,1-2 7 16,-1 1-17-16,0 2-1 0,0-3-2 0,0 2 31 15,0 1-22-15,1 0 0 0,-1-1 1 16,-2-3-2-16,4 4-22 0,-2-2 14 0,-1 1 6 15,1-2-2-15,3 3-5 0,-3-2-2 16,1 0 11-16,-1 0-6 0,0 0-9 16,2 1 32-16,-2 0-10 0,0 0 0 0,0-1-5 15,-1 1-11-15,3 0 10 0,-4-1-11 0,2 3 25 16,-2-2-7-16,2 1-8 0,-2 0 14 16,3-1-26-16,-2 2-17 0,0-2 13 0,-1 1 5 15,0 1-22-15,0 0-58 0,0 0 34 0,0 0-19 16,-5 1 7-16,5 1-35 0,-4 0-23 15,-1-1-23-15,1 3 9 0,-1-1 10 16,-8 6-12-16,2-1 1 0,0 0-15 0,-1 2-17 16,3-2-11-16</inkml:trace>
  <inkml:trace contextRef="#ctx0" brushRef="#br0" timeOffset="398129.7737">11974 3788 499 0,'0'3'111'0,"0"1"-25"0,-1-1-8 0,1 0 9 0,-1-1 0 15,1 0-4-15,0 0-16 0,-2-2 0 16,4 2 6-16,-2-1 15 0,0-1 0 0,2 0 9 16,0 0-46-16,-2 0 20 0,2 0-22 15,3-1 19-15,-3 1-4 0,0-2-2 0,0 0-1 16,1 0 1-16,2 0-21 0,-1-1 0 0,7-6-2 15,0 1-1-15,-1 0-15 0,-1-1 12 16,0-1-6-16,4 1-10 0,-4 0-16 0,-2 0 23 16,-1 3-3-16,3-3 10 0,-2 1-14 15,4 0-9-15,-1 2-4 0,-2-5 24 0,3 3-24 16,-6 0 7-16,5-3 9 0,0 1-8 0,-1 2 2 16,-1 1 8-16,2-4-19 0,-1 2 17 15,-3 0 11-15,2 2-28 0,-4 0 9 0,3 0-4 16,1-3-15-16,5 0 3 0,-5-2 7 0,-2 5 14 15,-1 1-1-15,4-5-7 0,-1 4-1 16,0-4 5-16,4 2-17 0,-5 2 5 0,1-1-12 16,0-2 29-16,5-2 1 0,-1 1-14 15,2 2-30-15,-1-2 40 0,6-1-25 0,-6 0 0 16,3 1 3-16,-3 1 7 0,2-1 17 16,4 1-13-16,-3-1-24 0,-1 1 36 0,0 0-5 15,0-2-22-15,3 1-12 0,-3 0 16 16,-6 1 11-16,5 1 7 0,-1-1-19 0,1-1 9 15,-1 0 7-15,3 2-2 0,-3-2-11 16,2 0 20-16,-9 2-7 0,7-1-2 16,1-3-14-16,1 1 12 0,1-2-3 0,-3 0-2 15,1 1-7-15,2 1 14 0,-2-2 8 0,-1 3 6 16,0 0-24-16,-1 0 11 0,1 1 4 0,-2 2-7 16,3-3 5-16,-3-2-4 0,1 5-2 15,-4-1 1-15,-2 3 18 0,1 2-18 0,1 0 12 16,-2-1-5-16,-1 1-5 0,-1 0 3 0,0 1 9 15,6-7-3-15,-4 4 15 0,-3 2-2 16,1 0-20-16,-2 1 17 0,0 2-17 0,0 0 15 16,1-1-16-16,-1 1 16 0,-2-1-5 15,2 0-39-15,-2 0-13 0,0 2-27 0,0 0 1 16,0 0-30-16,0 0 4 0,0 0-43 0,0-8 13 16,0 8-82-16,-13-13-54 0,8 11-76 15,1 0-51-15,0-1 26 0,-2 1 13 0,2-2 25 16</inkml:trace>
  <inkml:trace contextRef="#ctx0" brushRef="#br0" timeOffset="398538.2226">12891 2869 262 0,'-3'0'234'0,"3"0"-31"0,0 0-28 0,0-2-16 0,-2 2 1 15,2 0-27-15,0-1-9 0,0 0-8 16,0 0-12-16,0 1-19 0,2 0-3 0,1 1-8 15,-1 1 22-15,1-2-1 0,1 2-14 16,0-1-11-16,1 0-31 0,1 1 14 0,12 4-4 16,-7-4 6-16,1 0 3 0,3 3-21 0,-3-5 11 15,-1 3-15-15,-2 1-22 0,-1-3 27 16,7 5-34-16,-5-1 8 0,7 1 4 0,-5 0 2 16,-2-2 15-16,1 6-33 0,-2-4 13 15,-3-1 19-15,2-1-11 0,3 5 10 0,-3-3-20 16,-3 1 18-16,2-1-7 0,-5-1-1 0,3 1-6 15,-1-2 9-15,0 1-15 0,-1 0 6 16,-1-1 0-16,0 1-4 0,-2-1 21 0,0 2-3 16,0 1 3-16,2-1 4 0,-2 1-34 0,0-1 6 15,0 4 27-15,0 0 3 0,0 2-42 16,-13 12 23-16,9-13-5 0,0-4 4 0,1 0-14 16,-1 0-4-16,-4 5-1 0,2-6-6 0,1 2-17 15,-1-1-14-15,-2 3-35 0,2-2-40 0,2 1 10 16,-9-1-184-16,-4 2-121 0,2-2 31 0,-5 0 0 15,1 2 50-15,-2 0 16 0,0 1-67 16</inkml:trace>
  <inkml:trace contextRef="#ctx0" brushRef="#br0" timeOffset="399488.8694">12008 3909 427 0,'2'0'175'0,"-2"0"0"16,2-2-8-16,0 2-18 0,1 0-13 0,-1 0-20 15,0 0 3-15,0 2-13 0,0-4-10 16,2 4 14-16,0-2-39 0,0 1-4 0,-1 0 10 16,1 1 2-16,2-1 0 0,-2 2-25 0,4 0 14 15,-5 0-30-15,11 2 10 0,-2 1-1 16,-5-2-8-16,1 0-6 0,-1 0-3 15,5 7 8-15,1-1 0 0,-1-1-8 16,-2 4-3-16,2-2 11 0,-1 2-3 0,0 0-2 16,-2-1 15-16,1 1-18 0,3 1-7 0,-4-2 1 15,6 2-14-15,-2-2 9 0,-1 2 16 16,2-3-17-16,2 3 10 0,1-3-4 0,0 1-17 16,2-1 23-16,-1 1-4 0,0-2-20 0,2 5-1 15,-1-5-3-15,-4 2 2 0,4-3 8 0,-3 4 22 16,1-3 1-16,-2 5 9 0,1-1-15 15,2-1-1-15,0 1 16 0,-2-2-14 0,-1 2 27 16,2 0-23-16,-4 0 6 0,3 1-28 16,-3 0 6-16,2-1 2 0,1 1 21 0,-3-1-25 15,2-1-9-15,2 2 6 0,-5-2 7 0,1-1-8 16,1 2 22-16,-1-3-41 0,-4 1 30 0,4 2-19 16,-1-7 19-16,-1 5-22 0,-4-4 18 15,0-3-3-15,-1 1-5 0,0 0-16 0,0-2 37 16,-2-1-43-16,-2 1 10 0,1-2 8 0,1 3-17 15,0-1 13-15,0-2-6 0,-1 2 8 16,-1-2 16-16,3 1-33 0,-3-2 9 16,0 1-11-16,1 0-20 0,-3 0-13 0,0-2-39 15,2 0-19-15,-2 0-31 0,0 0-32 0,0 0 16 16,0 0-185-16,2-12-76 0,0 7 14 0,-2-1 31 16,0 0 49-16,-2 1 21 0,2-1-36 15</inkml:trace>
  <inkml:trace contextRef="#ctx0" brushRef="#br0" timeOffset="399913.0793">12973 4394 665 0,'0'-2'305'0,"1"-1"-75"15,1 2-10-15,-2-1-15 0,2 1-28 16,-2 0 2-16,2 1-41 0,-2 0 24 0,0 0-33 15,3 1-9-15,-1 0-14 0,-2 4 0 0,3-4-15 16,-1 3-20-16,2 1 0 0,-2 0-11 16,0-1 15-16,5 9-30 0,3-2-6 0,-6-3 3 15,2 1-2-15,-4 0-16 0,3-2 14 0,1 5 4 16,2 0-3-16,-4-3-31 0,-2 0 14 16,1-1-11-16,1-1-7 0,-2 0 30 0,0-2-37 15,0 1 15-15,-2 0-17 0,3 0 7 0,-1-1 30 16,-2 2-9-16,2 0 31 0,-2-2-26 0,3 1-12 15,-3 1 4-15,0-1-17 0,0 1 14 16,-14 12 10-16,10-8-9 0,-1 2 7 0,-3-1-26 16,2-4-6-16,0-1 36 0,1 0-20 15,-1-2 8-15,0-1 8 0,-6 3-2 0,5-3-18 16,-2 2 6-16,2-4 10 0,0-2-38 16,3 0-1-16,-2 0-19 0,6 0-19 0,0 0-36 15,-21-13-40-15,10 3-22 0,5 0 14 0,-6-7-203 16,3 1-74-16,0 0 13 0,-3-4 48 15,0 1 13-15,3-6 17 0,-7 4 55 0,3 2-33 16</inkml:trace>
  <inkml:trace contextRef="#ctx0" brushRef="#br0" timeOffset="400722.2914">11920 3803 605 0,'0'1'179'0,"0"-1"-30"16,1 1 7-16,-1-1-5 0,-1 2-24 0,1-2 2 15,0 0-18-15,-2-1-19 0,2-1 4 16,-2 1-21-16,0-1 8 0,0-1-3 0,-1-1-16 15,-1 1-6-15,-8-4 32 0,1-1-20 16,-3-1-6-16,1 1 12 0,3-2-8 0,-3 2 3 16,-2-1 0-16,-1 2 11 0,1-2-13 0,-3 2-6 15,0-2-4-15,1 1-17 0,-5 1 0 16,3-1 2-16,-2 1-20 0,2 0 24 16,-2 0-22-16,0-1 10 0,0 1-9 0,2 0 5 0,0 0 18 15,5 0-28-15,-2-1 11 0,3-1 1 16,-2 1-20-16,3-2-12 0,-1 2 32 0,6-2-26 15,-3 0 5-15,-2 1 15 0,4 1-16 16,3 0 35-16,-8-3-33 0,3 1 12 16,3 1-2-16,-1 1 13 0,-4-2 1 0,4-1-19 15,-2 1-7-15,2-1-8 0,-5 1 31 0,4 0-14 16,2 1-18-16,-3 0 17 0,2 2-29 0,-4-2 21 16,5 5-5-16,1-2-4 0,1 2-8 15,1-1 31-15,0 3-13 0,-1 1 1 0,3-4-4 16,-2 4-25-16,2-2 10 0,-1 2-7 0,1-2-11 15,0 1 0-15,1 0-2 0,-2 2-6 16,1 0-23-16,1-4-8 0,1 3-15 0,-2 1-28 16,1-2-44-16,-1 1-1 0,1 0 12 15,1 1-82-15,0 0-58 0,0 0-135 0,0 0 49 16,-11-9 16-16,9 6 29 0,0-1 26 0,2 0-15 16</inkml:trace>
  <inkml:trace contextRef="#ctx0" brushRef="#br0" timeOffset="401217.3658">11376 3138 489 0,'3'-2'235'0,"-1"1"-25"15,0-1-35-15,-1 1-16 0,-2-1-5 0,0 1-4 16,2 1-25-16,-3-1-19 0,-1 2-13 15,1-2-4-15,0 2-36 0,-3 2 1 0,0 0 9 16,-9 3-11-16,0 1 0 0,1-1 0 16,-3 0-10-16,0 3-8 0,0-2 12 0,5-3-17 15,-7 4 21-15,3 0-2 0,-1-2-3 16,1 3-18-16,2-1-5 0,-5-1 22 0,1 1-25 16,6-1-3-16,0-2 4 15,6 1-2-15,-6 6-16 0,5-3 16 0,1-2 12 16,-4-2 4-16,6 1-3 0,2 1-19 0,0 2 11 15,-1-3-11-15,1 1-5 0,1 2-6 0,0 4 12 16,0 2 16-16,17 16-10 0,-10-14 6 16,2 1 2-16,-4-1-18 0,7-2-2 0,-2 3 7 15,1-1-3-15,2-3 0 0,-1 1 15 0,2 0-5 16,-1-3-21-16,2 5 10 0,-1-7-5 16,0 2 5-16,3-2-3 0,-4-1 3 0,-1 0-13 15,-1-5 26-15,3 3 6 0,-4 0-13 16,-2-4-6-16,-1-1 2 0,-1 1 11 0,-2 0-5 15,3-1-9-15,-5-1-16 0,0 0 9 0,0 1-13 16,0 0-10-16,1-1-15 0,-1 0-3 0,0-1-44 16,-1 1 2-16,0-1-39 0,2 1 11 0,-3-1-160 15,0 0-119-15,0 0 22 0,-2 0 10 16,1 0 32-16,1 0 39 0,0 3-28 0</inkml:trace>
  <inkml:trace contextRef="#ctx0" brushRef="#br0" timeOffset="401913.8854">12069 3857 554 0,'2'0'198'0,"-4"0"-24"0,4 0 20 16,-2 0-51-16,-2 2 5 0,1-1-2 16,-1 1-2-16,0 2-21 0,0-1 1 15,-10 6-32-15,-1-1-2 0,4 4 5 0,0-4-24 16,-6 2 12-16,3 2-7 0,-2 1 0 15,-2 0-18-15,1-3 16 0,-3 4 10 0,1 0-21 16,-2 4 9-16,2-1-13 0,-4 0-19 0,-1 3 6 16,-2 1-2-16,1 1-11 0,-2 0-2 15,-2 0-7-15,-2 0-7 0,2 1 17 0,-2 0-17 16,1 2 13-16,-1-2-8 0,-1-1 4 0,3 0-19 16,1-1 20-16,-1 0-20 0,2-3 7 15,1 1 31-15,2-2-33 0,1-1 7 0,-1-1-3 16,4 0-18-16,0 2 37 0,-2-5-34 0,2-2 15 15,3 1-28-15,0-1 26 0,1-2 14 0,2 0-30 16,3-2-7-16,0-2 20 0,4-1 0 16,-2 0 0-16,3-1-2 0,-1 0-3 0,0 2-10 15,1-2-7-15,1 0-11 0,-1 0 17 0,0-1-19 16,1 2-10-16,0-2 1 0,-1-1-13 16,1 1-25-16,3-1-12 0,0 0-34 0,0 0-18 15,-9 0-1-15,9 0 10 0,-14-11-97 0,8-1-88 16,-3 1-57-16,3-3 29 0,1-1 45 15,2-1-17-15,0 3 45 0</inkml:trace>
  <inkml:trace contextRef="#ctx0" brushRef="#br0" timeOffset="402362.1957">11215 4219 464 0,'2'-2'198'0,"0"2"-11"15,-2-1 6-15,2-1-30 0,0 2-16 0,-1 1-23 16,0 1 14-16,-1 2-4 0,0-1 11 16,-1 2-30-16,1 1-18 0,-5 9-18 0,5-4 8 15,-5 5-16-15,2-4 14 0,1 6-21 0,-3-2 23 16,2 2-20-16,-2-2 0 0,-1 1-12 16,1-2 20-16,1 2 6 0,-4-3-24 0,5 2-10 15,-1 0-1-15,-2-5 2 0,4-1-27 16,0-2-2-16,0-1 5 0,0 0 4 0,1-1 3 15,0 0-5-15,-1 0 4 0,1-2 19 16,0 2-39-16,1-1 0 0,-1 1 16 0,1-6-13 16,0 0-4-16,0 7 2 0,0-7-8 0,0 7 4 15,11 2 21-15,-6-6-4 0,2 0 2 16,-1-1-10-16,10 5-17 0,2-3 19 0,-4-3-9 16,0 0-16-16,-14-1 20 0,14 0-18 15,5 0 31-15,-6 0-23 0,1 0-11 0,-3 0 29 0,-2 0-13 16,-1 0 8-16,-2 0-9 0,-6 0 12 15,7 0-13-15,-7 0-12 0,7 0-11 0,-7 0 0 16,0 0-8-16,9 0-9 0,-9 0-12 0,0 0-23 16,8 0-19-16,-8 0-49 0,0 0 13 15,0 0-219-15,0 0-46 0,0 0-7 0,0-8 46 16,11-3-13-16,-9 6 20 0,-4-1 10 0,2-3 74 16</inkml:trace>
  <inkml:trace contextRef="#ctx0" brushRef="#br0" timeOffset="409817.0864">5505 10488 442 0,'0'0'224'0,"0"0"-41"0,0 0-4 16,13-13-25-16,-13 13-37 0,0 0-8 0,0 0-4 16,0 0-3-16,0 0-8 0,20-24-14 15,-19 22 0-15,0 2-21 0,0-2 12 0,0 0-16 16,0 1-1-16,0 0-3 0,0 1 24 0,0 0-20 15,0-1-2-15,-1 0 5 0,1 0 11 16,0-1-21-16,0 2 17 0,0-1-31 0,-2 1 3 16,2-3 5-16,-1 2 3 0,0 0 9 0,2 0-10 15,-2 0 2-15,1 0-19 0,-1 1 30 16,1 0-2-16,-1-1-37 0,-1-1 4 16,0 4-1-16,-1-1 13 0,0-1-15 0,-1 1-12 15,0 0 17-15,0 0-9 0,-2 0-4 0,0 2-3 16,-9 4-1-16,2-3 17 0,-3 2-23 15,1 0 1-15,-2 0 13 0,0 0 19 0,0-1-23 16,-1 1 7-16,-1 1 1 0,2 0 4 0,-1 0 5 16,-2 1-17-16,1-3 13 0,-3 3 10 15,5-3-33-15,-4 1 8 0,1 1-6 0,2 0 29 16,-3 1-33-16,2-2 42 0,-1 1-39 0,0-1 24 16,2 1-29-16,0-1 14 0,-2 1 3 15,2 1 7-15,-1-1 0 0,1 0 15 0,-4-1-31 16,1 2 11-16,3 0 12 0,0 1-23 15,0-1 16-15,3 0-9 0,-2 2-14 0,-2 0 45 16,3-1-27-16,-1 0-5 0,1-1 17 0,3-1-9 16,-3 1 20-16,1 1-23 0,0-1 31 0,-1 2-41 15,3-4 1-15,-1 0-4 16,6 0 35-16,-6-1-30 0,4 1-10 16,1-2 36-16,0-1-52 0,3 0 25 15,0-1-23-15,0 1 37 0,0-1-15 0,3-1-13 0,-3 0 17 16,2 1 24-16,0 1-37 0,0-2-7 0,2 1 11 15,-2 1 15-15,1-1-34 0,1 0 40 0,-1 0-4 16,1 1 6-16,0 0-39 0,1-3 0 0,0 0 12 16,0 0-7-16,0 7 24 0,11 2 11 0,-7-6-27 15,2 0 10-15,7 7-11 0,1-4 2 0,1 0 14 16,-3-2-2-16,4 2-14 0,0-2 22 16,0 1-2-16,2-1-3 0,0 1-14 0,3-2-7 15,-5 1 0-15,3 0 14 0,0 0-19 0,-1-1 24 16,1 1-6-16,0-1-27 0,1 0 36 15,-3 1-18-15,4-2 26 0,-8 0-19 0,4 3-2 16,2-3-22-16,0 2 25 0,-1-2 15 0,-6 0-15 16,-1 0-24-16,-2 2 8 0,4 2-16 15,-3-3 38-15,-2 0-27 0,-3 1-1 0,0-1-1 16,-2-1 0-16,0 0 10 0,2 0 17 16,-2 1 7-16,-1 0-3 0,2 0-24 0,-1-1 1 15,-1 2 12-15,-1-1 13 0,0 0-26 0,0 1 1 16,-1 2 0-16,0-6-8 0,0 0 32 15,0 9-13-15,0-3 5 0,-14 16-23 0,4-9 8 16,1-1-7-16,-1 1 35 0,-2 0-1 16,0-1-34-16,0 0 30 0,-2-1 20 0,1 1-49 15,-1 3 24-15,4-3 4 0,-5 1-2 16,-1 4-1-16,-3-4 9 0,-1 1-42 0,-1 1 14 0,0 1 8 16,2-3 10-16,-3 2-16 0,1-1-9 15,2 0 30-15,-4 1 5 0,2 1-33 16,0 0 41-16,-1-2-24 0,1 3 14 0,-2-2 7 15,4 1-13-15,-2 0-1 0,3-1 0 16,-3 0-3-16,2 0 1 0,3-3-2 0,0 0 36 16,3 1-4-16,0-2-5 0,4 0-3 0,1-4-2 15,1 0-40-15,2-1-20 0,0 0 19 16,2 0 18-16,0-2-1 0,1 0-1 0,0 1 2 16,1-1-10-16,0-1-2 0,1 0 1 0,0-3 0 15,0 0-17-15,0 6 3 0,0-6 37 16,0 7 24-16,0-7-16 0,14 16-20 0,0-7 0 15,-2 0-1-15,4-2 1 0,0 0-9 0,1-1-15 16,1-3 11-16,3-1 0 0,0 0 41 0,0 0-4 16,1-1-3-16,0-1-2 0,2 2-18 15,-2-1 0-15,5-1-1 0,-3 0-2 0,1 0-6 16,-14 0 3-16,7 0 0 0,1 0 0 16,2 0 9-16,0 0-1 0,0 0-1 0,0 0-14 15,0 0 16-15,-2 0-1 0,-1 0-18 16,-2 0 12-16,1 0 1 0,1 0 1 0,-2 0-2 15,-2 0 1-15,-2 0-2 0,-1 0 5 0,0 0-1 16,-3 0 0-16,0 0-11 0,-1 0 23 16,5 8-23-16,-6-6-2 0,-1-2 3 0,0 0 6 15,1 2 1-15,-2-1-7 0,0 0 22 16,0-1-20-16,0 0-9 0,-1 1 3 0,0-1 19 16,1 1-5-16,-2-1-8 0,3 1 1 0,-3-1-1 15,0 0-6-15,0 0 16 0,-2 0-6 0,0 0 0 16,0 0-79-16,0 0-44 15,0 0-59-15,0 0 16 0,12-13-267 0,-12 6 35 16,0-1-75-16,-2-11 32 0,2 7 84 0,0-6 26 16,-9-23 20-16,8 18 7 0,1 2 13 0,0 9 9 15</inkml:trace>
  <inkml:trace contextRef="#ctx0" brushRef="#br0" timeOffset="410338.5124">5876 10924 454 0,'-1'-2'244'0,"0"1"-35"0,0-1 19 15,1 1-44-15,0-1-13 0,-1 0-11 0,0 2-15 16,1-2-2-16,2 2-25 0,0-1-2 0,0-3-9 15,3 4 4-15,2-2-38 0,10-2 2 0,-1-2 14 16,1 2-3-16,-1 0-35 0,3-1 17 16,-2 4-9-16,1-2 4 0,2-1 9 15,-2 1-25-15,0 1 22 0,1-2-17 0,-8 3-26 16,1-1 3-16,-2 2-9 0,-1-1 2 0,-2 1 1 16,-7 0-3-16,7 0 9 0,-7 0 3 15,9 0-25-15,-2 0 8 0,-7 0-10 0,9 0-9 16,-2 0 3-16,-7 0-14 0,9 0-16 15,-9 0 2-15,7 0-24 0,-7 0-55 0,0 0-27 16,7 4 12-16,-11-3-161 0,-1 1-116 16,-8 5 41-16,-2 3-13 0,-3-2 42 0,2-1-3 15,-3 0 29-15</inkml:trace>
  <inkml:trace contextRef="#ctx0" brushRef="#br0" timeOffset="410676.2572">5921 11064 658 0,'-1'4'194'0,"1"-2"-23"0,0 1 3 16,0 2-8-16,1-2 2 0,1 0 10 16,2-1-36-16,2 1 8 0,-1-2-31 0,2 0-23 15,-1 1-1-15,13-1 6 0,0-1-4 0,1 1-8 16,2-1-22-16,-3 0 3 0,3 1-27 16,-11-1-6-16,5 0 11 0,2 0-29 0,0 0 21 15,21-12-17-15,-20 10 2 0,-1 0 18 0,-5 1-33 16,0 0-7-16,-4 1 16 0,1 0-1 15,-3 0 2-15,1 0 1 0,-8 0-4 0,0 0 0 16,7 0 0-16,-7 0 0 0,9 0 10 16,-2 0-18-16,-7 0 24 0,7 0-24 0,-7 0 26 15,0 0-22-15,8 0 14 0,-8 0-10 0,0 0 16 16,7 0-25-16,-7 0 17 0,0 0-18 16,7 0 21-16,-7 0 3 0,0 0-11 0,0 0 15 15,0 0-43-15,8 0-23 0,-8 0-26 16,7-10-38-16,-8 7-50 0,1 0 13 0,-2 0-289 15,0-1 22-15,-6-5 11 0,1 0 33 16,-2-2 27-16,-3-1 16 0,4-2 19 0</inkml:trace>
  <inkml:trace contextRef="#ctx0" brushRef="#br0" timeOffset="412540.571">7762 10126 553 0,'1'-2'187'0,"-1"-1"2"0,0 0-13 0,1 0-21 16,-2 0-7-16,2 1-8 0,-1-1-3 16,1 2-30-16,-2-1-13 0,2-1 13 0,0 3-30 15,-2-2-1-15,2 2 16 0,-2-2-23 0,1 1 18 16,-1 0-34-16,1-1 12 0,-1 2-3 16,-2 0-12-16,1-1 2 0,-1 1-17 0,-3 0-2 15,-1 1 15-15,-1-1-36 0,-10 1 14 0,6-1-10 16,-5 0 11-16,-26 7 5 15,19-2-13-15,-1-3-11 0,2 2 5 0,-1-2-8 0,1 2 10 16,-2-1 3-16,4-2 2 0,-2 3-21 16,2-1 6-16,-1-1 1 0,1-1 13 0,1 1 9 15,2-1-21-15,1 1 0 0,10-2-2 0,-2 0 20 16,-5 0 7-16,1 0-7 0,-1 0-3 16,2 0-17-16,3 0 17 0,0 0-3 0,2 0 14 15,7 0-14-15,-9 0 7 0,2 0 4 0,7 0 24 16,-8 0-33-16,8 0 26 0,-7 0-5 15,7 0 0-15,-7 0 27 0,7 0-16 0,0 0-23 16,-7 0-16-16,7 0 11 0,0 0 9 0,-6 0-2 16,6 0-29-16,0 0 14 0,0 0-4 15,0 0 8-15,0 0-13 0,-12-5-14 0,12 5 28 16,1 2-1-16,-1-2-4 0,2 3-22 0,0-1 14 16,0 2 2-16,1 0 5 0,0-1-25 0,1 1 43 15,4 10-31-15,0-1-17 0,-3 0 24 16,4 0 2-16,-6 0-16 0,2 1-14 15,-2 2 14-15,1-1 37 0,-3 2-24 0,2 1-2 16,0-6-5-16,0 5-4 0,-3-3-5 16,7 2 17-16,-7 0-3 0,1 1-7 0,-1-8-14 15,0 5 32-15,0 2-2 0,0 0-32 0,0 2 18 0,0 0 42 16,0 2-36-16,0-1-5 0,0 0 14 16,0 2-22-16,0-1 29 0,0 1-40 0,-8 26 18 15,6-21-12-15,-1 1 30 0,0-2-2 16,-1 0-13-16,0 0-11 0,-1 0 26 0,-1 0-7 15,0-2 0-15,0 2 34 0,-1 0-6 16,0 2-35-16,-3-2-2 0,5-2 29 0,-3 2-4 16,1 0-15-16,-3 0-10 0,-1 0 1 0,2 0-3 15,-1-3 7-15,1 2-1 0,-1 1 27 16,-3-2-4-16,7 3-3 0,-2-2-12 0,0 1-2 16,-2-1-1-16,2 0 14 0,1 0-27 15,-1 2 12-15,2 2-8 0,-1 0-2 0,0-5 2 16,-1 6 11-16,-1-5 19 0,3 1-18 15,-3 1 1-15,3-1 2 0,-1 3-37 0,-1 2 34 16,2-2-2-16,-1 1 13 0,0 1 1 16,-1-3-23-16,0 1 36 0,3-3-5 0,0 6-13 15,-2-3-10-15,0 2 11 0,1-2-16 0,0 1 7 16,1-1 3-16,0 2 2 0,-2-2 12 0,1 0-10 16,0 1-12-16,-1 0-6 0,1 0-1 15,1 1 19-15,0 0-16 0,0-1 20 0,-1 2-6 16,1-2 2-16,-1 1-21 0,1 1 15 0,3 0-4 15,-3-5 3-15,0 2-20 0,1 1 28 0,0-1-16 16,0 3 11-16,-1-3-4 0,-1 3 3 0,4-7-15 16,-4 2 15-16,1 0-5 0,5 4-5 15,-1-4-6-15,-1-1 7 0,0 0-5 0,2-14 7 16,0 8-6-16,0 1 11 0,0 4-13 16,0-1-12-16,0-1 30 0,0 1-9 0,0-3-9 15,0 4 3-15,0-2-5 0,0 1-2 16,0-1-5-16,0 0 16 0,0-1-2 0,0 0-11 15,0-2 9-15,0 1-19 0,0-1 19 0,0 0-17 16,0 1-1-16,0-3 20 0,0 0 2 0,0-4 1 16,0 0-15-16,0-1 2 0,0-2 9 15,0 0 4-15,0-2-1 0,0 0-2 0,0-2-6 0,0 0-1 16,0 0 0-16,0-6 1 0,0 9-1 16,0-3 0-16,0-6 21 0,0 7-8 0,0-7 4 15,0 7 2-15,0-7-17 0,0 6 9 0,0-6-9 16,0 0 5-16,0 7 3 0,0-7 1 15,0 0-10-15,4 11 9 0,-1-10-17 0,1-1 19 16,0 0-7-16,1 0 3 0,0 0-16 16,3 0 12-16,0 0-15 0,5 0 18 0,19-13-10 15,-13 7 14-15,3 0-5 0,1 1-2 0,-2-2-6 16,5 0 8-16,3-1-4 0,-4-1 2 16,3 1 4-16,1 0-7 0,-1 1-15 0,0-3 15 15,-1 4-9-15,3 1 20 0,-1-3 3 0,-1 1-7 16,-2 0-15-16,-1 1 13 0,-2 1-6 0,-2 1 6 15,-1 0-8-15,-3-1 6 0,0 1 0 16,-6 1-19-16,0 1 24 0,-2 0-9 0,-1 0 0 16,-2 0 5-16,-1-1-16 0,0 3 21 0,-2-1-11 15,1 0 10-15,0 0-2 0,0 1 9 0,-1-3 0 16,2 3-3-16,-3 0 5 0,-2 0 0 16,0 0 0-16,0 0 1 0,0 0-2 0,0 0-12 15,7 0 4-15,-7 0 6 0,0 0-1 0,0 0-4 16,6 0-4-16,-6 0 8 0,0 0-8 15,0 0-14-15,0 0 1 0,0 0 11 0,6 0-1 16,0-2-9-16,-6 2 2 0,3 0 11 16,-2 0-2-16,-1 0 0 0,0 0-12 0,0-2-2 15,1 2 10-15,-1-1-20 0,-1-1-32 0,1-2-51 16,0 2 10-16,1-4-60 0,2 0-52 16,-3 1-28-16,6-15-24 0,1 1 24 0,2-5-152 15,-1-2-116-15,3 1 13 0,-4 1 53 0,2-3 32 16,-2 1 0-16,1-4 48 0,2 2 18 15,4-6 16-15,-4-3-37 0</inkml:trace>
  <inkml:trace contextRef="#ctx0" brushRef="#br0" timeOffset="414582.1283">11317 9893 296 0,'0'0'223'0,"0"0"-50"15,0 0-22-15,0 0-30 0,0-12 7 0,0 12-8 16,0 0-14-16,0 0-12 0,0 0-13 15,0 0 1-15,14 0-15 0,-14 0 15 16,0 0-29-16,0 0 1 0,0 0-9 0,0 0 2 16,14 0 25-16,8-19-17 0,-3 16-18 0,-11 3 2 15,4 0-8-15,4 0 9 0,2 0 0 16,2 0-22-16,2 0 25 0,-2 0-12 16,3 0 14-16,1 0-25 0,24 12 2 0,-23-11 2 15,-1 1-2-15,3 0 1 0,-2 1 5 0,-2-1-17 16,0-1 2-16,-10-1 9 0,4 0-4 15,5 0-2-15,1 0 2 0,-1 0 5 0,1 0-17 16,-1 0 10-16,-1 0 2 0,1 0 7 0,-4 0 9 16,-1 0-24-16,2 0 3 0,-2 0 20 15,-4 0-12-15,-1 0-1 0,-2 0-4 0,-3 0 16 16,1 0 1-16,-8 0 3 0,8 0-18 0,-8 0 16 16,7 0-5-16,-7 0-7 0,8 0 4 15,-8 0 12-15,5 0-14 0,-5 0-9 0,0 0 1 16,8 0-6-16,-8 0 15 0,7 0-13 15,-7 0-15-15,7 0 10 0,-7 0-9 0,13 0 1 16,-10 4 7-16,2 0 7 0,-1 0-2 16,3 9 16-16,3-1-9 0,-5 3 13 0,0 0 1 15,0 0-7-15,-2 2 3 0,0-1 8 16,1 1 7-16,-4 0-34 0,0-7 13 0,0 6 3 16,0 3 15-16,0 4 10 0,0-1-9 0,0 3 2 15,-10 26-43-15,7-24 14 0,3-5 5 16,0 6-2-16,-2-3 5 0,0 0-7 0,-3 0 2 15,3 1-5-15,1-2-6 0,-1 1-1 0,-2-2-4 16,4-11 14-16,0 5-22 0,0 4 11 16,0 2 37-16,0 1-19 0,0 1-1 0,0 1-8 15,0 0-1-15,0 2 5 0,0-3 30 0,0 1-55 16,0 0 23-16,0-1 2 0,0 0-2 0,0 0-3 16,0 0-22-16,0 0 35 0,0-2-2 15,0 2-2-15,0-2-13 0,0 1-2 0,-15 24-1 16,15-22 1-16,-3-3 19 0,2 0-28 15,0-2 2-15,0 1 30 0,-1-1 10 0,0 0 7 16,2-1-15-16,0-10-1 0,0 5-4 0,0 3-28 16,0 0-1-16,0 3 33 0,12 19 16 15,-10-19-38-15,0-2 9 0,1 1 6 0,0-1-2 16,0 2-2-16,1-2 0 0,-2 4-3 0,3 0-6 16,-2-3 17-16,1 2 2 0,-1 0-2 15,0-1-1-15,0 3 22 0,1 2-23 0,-3-5-2 16,1 2 7-16,2 0 7 0,0 0-6 0,-4 0-3 15,3-1 1-15,-3-10 7 0,0 6-17 0,0 4-2 16,0 1-13-16,0 2 7 0,0 0 13 16,0 1 2-16,0-1-17 0,-13 30 12 0,10-29 13 15,-2 1 3-15,2 2-2 0,0-1-10 16,1-3-2-16,-3 2-8 0,4-2 13 16,1-12-7-16,0 5-10 0,0 3 13 0,0 2 0 0,0-1-2 15,0-1-28-15,0-1 20 0,0 2-6 16,0-2 10-16,0 1 3 0,0 0-8 0,9 19-4 15,-6-20-4-15,0-1 7 0,1 0-12 0,-2 0-2 16,2-1 16-16,1 2-5 0,0 1 2 16,2-1-8-16,-5 1 0 0,2 0 1 0,-2-2 5 15,1-3-6-15,1 5-2 0,-2 2 6 16,1-5-4-16,4 1-13 0,-5-1 16 0,0 0-5 16,0-1 6-16,0-1-11 0,1 1 9 0,-1-4-21 15,-2-1 19-15,2-4 3 0,0 1-4 0,-2-1-10 16,0-1 16-16,0-1-11 0,0 0 7 15,0 0 0-15,0-6-14 0,0 0 5 0,0 8 16 16,0-1-13-16,0 0 16 0,0-1-3 0,0-6 11 16,-12 25-9-16,9-16-2 0,-4-1 4 15,2-3-1-15,1 1 2 0,-2-2 5 0,-5 4-9 16,3-3 3-16,-1-3 7 0,2 2-20 0,-1-1 2 16,-1 0 3-16,-5 2 8 0,0 0-4 0,-1-2 5 15,-4-1-6-15,6 2-11 0,1-2-1 16,2-1 16-16,1 0-16 0,-3-1 9 0,4 2-4 15,1-2 16-15,-1 2-12 0,0-2 9 16,1 1-8-16,3-1 3 0,-5 1-2 16,5-1 0-16,-4 1-9 0,4 0 16 0,-3 0-23 15,3 0 24-15,-2 0-23 0,2 0 17 0,-2-1-22 16,1 0 13-16,0 1 6 0,2 0-14 16,-1 0 2-16,-1 1 14 0,3-2-10 0,-3 1-2 15,3 2-3-15,-2-1 18 0,1-1-19 16,1 0 20-16,-1 1-6 0,-1 1-2 0,2-1 3 15,0 1-3-15,0-1-7 0,-1 0 11 0,-1 1-22 16,1-2 21-16,3 2-8 0,-2-1-1 16,0-1-1-16,-1 0 9 0,2 1-11 0,-1-2 9 15,1 0-12-15,-1 2 14 0,0 0-5 0,2-2-14 16,-3 3 14-16,2-2 0 0,0 1-3 16,0-2 2-16,1 0-14 0,-2 2 7 0,2-2-8 15,-1 1-29-15,1 1-13 0,-3-2-35 16,1 0-35-16,0 0 12 0,2 0-93 0,0 0-32 15,0 0-58-15,-7 0 26 0,-8-19-270 16,8 5 20-16,-2 0 64 0,-2-4 20 0,-6-2 11 16,4 0 54-16,-1 0 30 0,-2 1-12 15,-1-4 57-15,-8 0-10 0</inkml:trace>
  <inkml:trace contextRef="#ctx0" brushRef="#br0" timeOffset="429137.5651">7879 10575 224 0,'0'0'285'0,"0"0"-43"0,0 0-55 16,0 0-14-16,0 0-4 0,0 0 6 16,0 0-29-16,0 0-14 0,0 0-10 0,0 0-27 15,0 0-5-15,0 0-5 0,16 1-8 0,-17 2 24 16,1 1-14-16,0 0-36 0,0 0 17 16,-1 1 8-16,1 0-12 0,0-5-6 0,0 0-14 15,0 7 23-15,0 0 5 0,0 0-36 16,0-1 16-16,0 1-9 0,0-1-17 0,-7 8 12 15,4 1-10-15,1-4 22 0,-4 4-25 0,4-4 10 16,1 0 8-16,-3-3-13 0,1 0 1 16,-1-1 5-16,-4 9-3 0,3-7 15 0,-2 4-39 15,-1-2 12-15,2-2 1 0,0-1 27 0,-4 1-13 16,2-1-33-16,2 0 33 0,-3 3-24 16,0-5 14-16,3 0-26 0,-1-3 26 0,1 1-33 15,-1 0 7-15,2-1 8 0,-2-1-1 16,2-1 30-16,-1 1-20 0,0-2-23 0,-1 1 48 15,-1-1-38-15,8 0 33 0,-7 0-19 16,-4 0 5-16,-15-11-15 0,10 3-3 0,5 1 29 16,-3-3-25-16,5 2-5 0,2-3-3 15,2-2 43-15,-1-1-4 0,2 3-5 0,-2-2-42 0,6 0 0 16,0 13 0-16,0-10 2 0,0 1 21 16,0 0 12-16,0-4-1 0,0 1-5 0,12-9 8 15,-7 13-15-15,1-4-1 0,3 1-2 16,-5 2 13-16,1 1-15 0,5 0 14 0,3-4-16 15,0 5 10-15,0 0-30 0,2 2 22 0,0-2-11 16,3 2 19-16,0 0-22 0,-2-1 16 16,6 5-11-16,-5-3 12 0,6 0-16 0,0 2 5 15,-2-2 0-15,2 4 1 0,1 0-1 16,-1-2-9-16,1 0 2 0,1 2-1 0,0 0-15 16,-1 0 15-16,-1-2 11 0,-2 2 12 15,-10 0-12-15,3 0 9 0,5 0-26 0,-3 0 12 16,-1 0 12-16,-2 0-1 0,-3 0-35 0,2 0 39 15,-3 0-17-15,0 0 15 0,-1 0-2 0,0 0 1 16,-1 0-40-16,0 0 30 0,1 0-18 16,-8 0 1-16,7 0 38 0,-7 0-2 0,8 0-24 0,-8 0-18 15,7 0-14-15,-7 0-12 0,0 0-37 16,8 2-29-16,-10-2-36 0,-1 0 12 0,0 2-177 16,-4-1-120-16,-6 5 2 0,2-3 19 15,3 0 70-15,-1 0 11 0,2 0-18 16,0-2 51-16,2 2 10 0</inkml:trace>
  <inkml:trace contextRef="#ctx0" brushRef="#br0" timeOffset="429539.6708">8192 10612 617 0,'2'0'318'0,"0"-2"-70"16,1 2-18-16,-1 0 3 0,1-1-21 0,1 0-40 15,-2 1-9-15,1 0-5 0,1 1-31 0,0 0 14 16,0 1-25-16,0-1-8 0,-2 1-25 0,14 4 5 16,-8-2 8-16,-3 2 14 0,0-1-36 15,8 3 17-15,-8-1-33 0,2 5-4 0,-1-3 6 16,5 1-15-16,0 0 44 0,-5-2-46 16,-3 0 7-16,3 1-10 0,1 5 6 0,2-2-38 15,-4-4 25-15,-1 2-8 0,2-3 16 0,-3 0 1 16,4 7-5-16,-1-3 14 0,-1 4-7 15,1-5-45-15,-3-4 0 0,-1 2 0 0,2-1 24 16,0-2 5-16,-1 0-17 0,0 1 0 16,5 6-2-16,-1-5-15 0,-4-1 1 0,0 0-1 15,-2-2 1-15,0 0 39 0,1-2-9 16,0 2-5-16,-1-1-9 0,1-1-15 0,-1 0-47 16,0 0-1-16,0 0 3 0,0-1-60 0,-1 0 10 15,0-1-46-15,0 0-52 0,-1-1 5 16,0-1 18-16,0-1-141 0,0-2-94 0,1 0 36 15,0 0-10-15,1-1 51 0,0-2 15 0,-1-1 9 16,0-3 16-16</inkml:trace>
  <inkml:trace contextRef="#ctx0" brushRef="#br0" timeOffset="429929.5532">8519 10640 799 0,'1'-3'280'0,"0"-2"-32"0,-2 1-27 16,2 0-5-16,-1 2-27 0,0-1-17 0,0 1-2 15,0-1-40-15,0 2-22 0,-3 1 0 16,1 1-2-16,-3 0-1 0,2 2-33 0,-1 0 15 16,0 0-13-16,-8 6-7 0,2 1 0 0,0 1-7 15,0 0 18-15,0 2 13 0,2-1-28 0,0 2-17 16,-5 0 31-16,1-1-6 0,0 2-39 16,-2-2 20-16,2 2-6 0,-2-2-1 0,1 0 16 15,-4 1-32-15,3-2-2 0,-1 1-3 16,1 1-7-16,-1-3 0 0,0 1 25 0,0 2 21 15,2-3-6-15,0 0-6 0,0 1-16 0,4-2-2 16,-4 0-50-16,2-1 1 0,1 0 1 0,0-3 2 16,4 0 39-16,1-2-7 0,0 0 4 15,1 1-2-15,0-2-15 0,2 0 4 16,0-2-2-16,-1 1 14 0,1 1-14 0,0-2 20 16,0 0-4-16,1 1-61 0,1-2-32 15,0 0-12-15,0 0-22 0,-3 0-49 0,2-2-20 16,0 2 15-16,1-4-164 0,0 1-119 0,0-2 26 15,0 0 2-15,3-11 51 0,-3 5-6 16,12-20 57-16,0 10-2 0,-2-6 33 16</inkml:trace>
  <inkml:trace contextRef="#ctx0" brushRef="#br0" timeOffset="430681.3194">8623 10183 217 0,'1'-3'306'0,"0"-2"-44"15,-1 2-26-15,1-1-17 0,0-1-30 0,0 0 14 16,-1 3-37-16,0-3 0 0,0 3-28 0,0-4-3 16,0 2 2-16,-1 0-22 0,1 4 14 0,0 0-44 15,0 0 2-15,0-9 22 0,0 9-43 16,0-6 32-16,0 6-23 0,0-7-21 0,11-2-6 16,-8 6-1-16,0 1 17 0,1-1-9 15,1 0-28-15,0 0-6 0,0 2 7 0,0 0-5 16,3 0-20-16,-2 1 14 0,-6 0-8 15,0 0 20-15,13 0 2 0,11 13-4 0,-17-6-12 16,3 4-14-16,-4 2 19 0,-1 2 15 0,-4 2-14 16,-1-2 14-16,0-6 10 0,0 3 10 15,0 3-39-15,-16 22-6 0,5-18 7 0,1-2-1 16,2 3-3-16,-3-3 1 0,1 1-3 0,-1-4-1 16,0 1 45-16,2-2-7 0,-1 0-3 15,0-3-5-15,3-2 9 0,-4 2-5 0,7-1-21 16,-2-3-2-16,3 0 13 0,-1-1 4 0,2-1-12 15,0-2-3-15,1 2-36 0,1-2 1 16,-1 1 38-16,1-3-3 0,0 0-3 0,0 0 7 16,0 0 1-16,12 12-4 0,-7-12-2 0,2 1-20 15,2-1-8-15,11 2 23 0,1-2-16 16,-11 0 8-16,5 0 13 0,4 0-2 0,0 0-27 16,2 0 8-16,0 0-4 0,0 0 16 0,19-12-10 15,-24 12 11-15,6-3-2 0,-10 2 0 0,-1-1 19 16,-3 2-23-16,-1-1-9 0,-1 1 20 15,-6 0-38-15,0 0 31 0,8 0-1 0,-8 0-20 16,7 0 27-16,-7 0-6 0,7 0 10 0,-7 0-8 16,6 0 10-16,-6 0-4 0,0 0-1 15,8 0 16-15,-8 0-3 0,0 0-18 0,0 0 30 16,7 0-30-16,-7 0-1 0,0 0 6 16,0 0-4-16,0 0 10 0,8-6-7 0,-9 5-48 15,1 2 3-15,-1-1-88 0,-3-2-86 0,1 2-82 16,-1-3 28-16,-3 1-270 0,-6-7 57 15,-4 3 31-15,5-4 31 0,-6 1 39 0,4 0 29 16,-3-5 19-16,7-3 2 0,-1-4 26 16,6 1 23-16</inkml:trace>
  <inkml:trace contextRef="#ctx0" brushRef="#br0" timeOffset="433469.5505">6278 819 242 0,'6'2'241'0,"2"3"-45"0,6 3-48 0,-1 6 25 16,5-6-29-16,-8 2-24 0,6-1-6 0,-6 0-11 15,2 1 3-15,3 3-10 0,1-1-3 0,0-4-4 16,-2 9 10-16,0-6-36 0,-1 3-4 0,-6-2 10 16,5 2-6-16,-4-1-29 0,2-1 16 15,-1 2-10-15,2 1-3 0,-2 2 5 0,3-3 5 16,0 0-31-16,2 2 22 0,-1-1 7 16,6 2-33-16,-1-1-2 0,0 0 14 0,-3 1-8 15,-4-1 5-15,11-3-6 0,-3 0-13 0,-10-4 19 16,1 1 8-16,-1-4-31 0,-1 0 4 15,-3-1 10-15,0-1-13 0,0 0 23 0,0 1-19 16,-2-4-9-16,-1 2-3 0,-1-1-29 16,-1 1 1-16,0-3-30 0,0 0-36 0,0 0 10 15,0 0-152-15,-13 5-119 0,0-7 21 16,0-4-8-16,2 0 41 0,-4 0 9 0</inkml:trace>
  <inkml:trace contextRef="#ctx0" brushRef="#br0" timeOffset="433913.6389">6751 944 425 0,'2'-6'360'0,"6"1"-87"0,-4 4-37 0,1-7-30 0,1 7-14 16,-3 2 0-16,2-1-56 0,0 1 10 15,0 2 7-15,0-3-3 0,-2 8-32 0,-2-2 21 16,1 4-22-16,-1 2-20 0,3 5-2 0,-4-3 8 15,0-6-3-15,0 6-36 0,0 5 29 0,-13 20-27 16,6-18 2-16,-2 3 7 0,1 1 13 16,-3 0-40-16,1-4 3 0,2-5 1 15,-3 4-28-15,-3-2-2 0,7 2-3 0,-9 2 25 16,3-2-13-16,-4 0-3 0,5 1-2 16,-2 0-5-16,-1-2 27 0,0 1-8 0,-2-2-18 15,3 0-3-15,-3 2 13 0,3-1 6 0,-1-1-3 16,-1 1-3-16,0-1-10 0,1 1 3 0,2-3 14 15,2 5-4-15,-1-7-4 0,1-1-1 16,3 1-42-16,0-3 2 0,1-2 41 0,2-3-7 16,0 2-12-16,2-3-13 0,0-1 3 0,0 0-10 15,1-1 17-15,0 0 2 0,0-1-1 16,-1 0-2-16,2 0 0 0,-1 0-1 0,2 1-60 16,-2-3-24-16,2 0-38 0,1-1-59 0,1-1 17 15,-1-2-196-15,0 1-147 0,3 2 56 16,-3-4 27-16,-1 3 35 0,0 1 23 15,0 1 28-15,0 2 25 0,-1 0-16 0,0 3-13 16</inkml:trace>
  <inkml:trace contextRef="#ctx0" brushRef="#br0" timeOffset="436585.9531">10428 12399 451 0,'0'0'224'0,"0"0"-50"16,0 0-1-16,0 0 8 0,0 0-45 0,0 0-1 16,24 3-11-16,-23 2-6 0,-1-1-9 15,-1 1-16-15,2 1-4 0,0 1 19 0,-1-7-10 16,0 6-3-16,0 5-27 0,10 11-3 16,-8-14-2-16,1 0 0 0,-3-1-8 0,2 0 10 15,-2-1-8-15,1 0-4 0,0-1-7 0,0 2 31 16,0-1-10-16,-1 0-27 0,2 1-5 15,-2 0 24-15,0 1-3 0,0-8 16 0,0 8-38 16,0-3-2-16,0 8 29 0,0 1-23 16,-17 15-23-16,14-18 10 0,-2-1 13 0,1-1-3 15,-3 2-32-15,0 1 19 0,-1-7-4 0,-2 9-3 16,3-9 20-16,2-2-10 0,-3 0-12 0,0 1 43 16,3-2-36-16,-2 0-22 0,1 0 34 0,0-1 18 15,-1-1-21-15,7 0 15 0,-12 0-4 16,1 0-30-16,-15-11-23 0,16 5 41 15,2 0-15-15,-4-3-21 0,2-3 42 0,0 2-6 16,5 0-22-16,-4-4 33 0,2 4-12 0,1-3 1 16,3 1-20-16,2 0-3 0,-2 2-12 15,2 2 28-15,-1 0 9 0,2 1-13 0,0 2-11 16,0-2-2-16,0-1 44 0,0 0-18 0,0-3-3 16,11-11-4-16,-8 13 0 0,1 1-4 15,5-6 0-15,3 4 0 0,0 1-4 0,1-1 1 16,0 1-2-16,4 4-1 0,1-5-1 15,1 3-1-15,1 4-1 0,1-4-2 0,0 3 0 16,2-1 0-16,0 2-2 0,2-2 17 0,0 1-28 16,0-1 11-16,1 2-2 0,-1-1-20 15,-2 3 3-15,0-2 1 0,-1 0 1 0,0 2 21 16,-2 0-2-16,-4 0-33 0,-4 0 2 16,1-1 2-16,-4 2 4 0,-2 0 29 0,0 0 0 15,-1 0-2-15,-2 0-3 0,1-1-4 0,-1 1-1 16,0 0 10-16,-4 0-8 0,0 0 1 0,0 0-27 15,0 0-37-15,0 0-43 0,8 6-22 16,-9-5-35-16,-2 2-25 0,0 0-36 0,0-2 20 16,-1 2-153-16,1 0-84 0,-1 0 22 0,0 0 23 15,-2 0 28-15,3-1 26 0,1 1-20 16,-2 0 5-16</inkml:trace>
  <inkml:trace contextRef="#ctx0" brushRef="#br0" timeOffset="437241.7507">10725 12422 436 0,'0'2'207'0,"0"-1"-10"0,0 1 0 16,0 0-34-16,0-1 24 0,0 0-12 16,0 1-13-16,3-2-8 0,-2 1 31 0,0 1-39 15,1-1-22-15,0 1 21 0,0-1-25 0,1 0 2 16,0 2-5-16,0 0 9 0,-1-1-34 0,0 1 11 16,2 0-5-16,5 8 7 0,0-5-18 0,1 5-8 15,-4-5-8-15,0-1 34 0,5 6-12 16,-3-4-21-16,2 3-7 0,-4-1-43 0,4 1 28 15,1 0-27-15,0-2 5 0,-3-1-1 16,-4-1 23-16,-1 0-10 0,2 0-6 0,5 7-2 16,0-2-3-16,-2-5-3 0,-3 1-5 0,2-3 0 15,-3 3 10-15,1-3-11 0,-2 1 5 16,0-2-3-16,1 0-2 0,-2 1-2 0,2-2-74 16,-2 2 3-16,1-2 10 0,-1 0-17 15,0 1-5-15,0-3 2 0,-2 0-41 0,0 0 24 16,0 0-12-16,0 0 7 0,13-12-1 15,-6 0 35-15,1 4-6 0,2-5-17 0,0 0 4 16,4-2 19-16,-3-1 24 0,0 5 10 0,-1-1 2 16,-2 1 2-16,-4 3 30 0,-3 0 5 0,2 1 15 15,0 3-3-15,2-2 0 0,-3 3 2 16,0 0 15-16,0 0-7 0,0 0-6 0,0 0 10 16,-2 1-5-16,2 1-18 0,-2 0 23 15,0 1 5-15,0 1-9 0,-2 0-6 0,-1 1 33 16,0 0 7-16,1 1-9 0,-8 8-6 15,3-2-29-15,3-1 13 0,-5 5-1 0,0-1-20 16,-1 1-9-16,1 0 44 0,-2-1-2 0,3 3-22 16,-2 0 26-16,2 2-32 0,-3 0 12 0,2 1-3 15,-1-2-30-15,0 2 18 0,0-1 13 16,-1 2-30-16,0-1 10 0,2-1 1 0,-1 0 6 16,0 0-24-16,1 0 20 0,0-1-13 15,-1-1 11-15,1 1-8 0,1-1-4 0,0-2 0 16,0-1 15-16,2-4-19 0,1 1 10 0,1-3-17 15,0-2 5-15,2 1 2 0,0-1-6 16,-2-2-31-16,3 0 3 0,0 0-77 0,-2-1-25 16,1-1-32-16,2 0-36 0,0 0-52 0,0 0 24 15,-6-10-196-15,5 4 33 0,0-1 30 16,1 0 27-16,1-12 27 0,-1 8-68 0,0-7 29 16,10-25 62-16,-5 16-22 0,1 7 14 0</inkml:trace>
  <inkml:trace contextRef="#ctx0" brushRef="#br0" timeOffset="437835.0102">11105 12340 383 0,'5'-6'321'0,"0"4"-68"0,-1-2-5 0,0 0-24 16,-3 2 1-16,2-1-1 0,-1 0-39 0,3 2-7 15,-2 0 9-15,1-1-41 0,-3-1 2 0,2 3-34 16,0-1-20-16,1 1 8 0,-1-1-16 16,0 1 15-16,-3 0 3 0,0 0-43 0,0 0 40 15,9 0-14-15,-9 0-10 0,16 12-13 0,-13-6-5 16,0-3 13-16,5 10 11 0,-2-1-12 16,-1 4-9-16,-2-4-5 0,-3 0 10 0,0-5-16 15,0 4-16-15,0 3 3 0,-11 16-4 16,7-16-3-16,-2 1 22 0,-1 0-37 15,0 0 18-15,-3-1 7 0,2-1 10 0,1-1-31 16,2-1-1-16,0-6 9 0,1 3 6 0,-1-4-43 16,1 0 33-16,1 1-12 0,0-2 12 0,1 2-15 15,2-1 13-15,-1-2-19 0,1 2 8 16,0-4 11-16,0 0-16 0,11 6 24 0,-4-6-36 16,0 0 24-16,10-2-7 0,-6 2-10 0,4 0 3 15,20-9 13-15,-12 8-9 0,1-5 10 0,-2 0-8 16,-2 2-30-16,1-1 33 0,0 0-7 0,0 1 16 15,-7 4-22-15,1-4 3 0,-2 2 4 16,-3 2-4-16,-1-1-20 0,-4 0 14 0,2-1 13 16,-3 1-19-16,0 0-6 0,-1 0 8 0,0 1 18 15,-3 0-10-15,0 0 28 0,0 0-49 16,0 0 18-16,0 0 14 0,7 0-39 16,-7 0 3-16,0 0 44 0,0 0-29 0,7 0 9 15,-7 0 6-15,0 0-8 0,0 0-13 0,0 0 26 16,0 0-2-16,0 0 1 0,7 0-2 15,-7 0-2-15,0 0-131 0,7-9-26 0,-7 9-32 16,-4-2-43-16,1 0 20 0,0-1-307 0,-1 1 27 16,-1-2 58-16,2 0 53 0,-10-6 10 15,7 1 23-15,-2-2 24 0,2-3-1 0,-2-5 26 16</inkml:trace>
  <inkml:trace contextRef="#ctx0" brushRef="#br0" timeOffset="445640.8286">10222 10579 478 0,'0'0'230'0,"0"0"-33"0,0 0-12 0,0 0 1 15,0-12-14-15,0 12-18 0,0 0-21 16,0 0-13-16,0 0 12 0,0 0-3 16,0 0-27-16,0 0-10 0,0 0 16 0,0 0-2 15,0 0-12-15,0 0-38 0,0 0 10 0,0 0 13 16,0 0 2-16,0 0-30 0,0 0-11 16,0 0-5-16,0 0 17 0,0 0-1 0,0 0-23 15,0 0 5-15,0 0-7 0,0 0 12 0,0 0-28 16,0 0 0-16,0 0 5 0,0 0-2 0,0 0 6 15,0 0 24-15,0 0-41 0,0 0 8 16,0 0 20-16,0 0-10 0,19 1 10 0,-18 3-12 16,-1 0 22-16,1 2-24 0,-1 0 5 15,1 1-13-15,3 10 25 0,-4-5-16 0,0 0 4 16,0-12 1-16,0 14 8 0,0 0-17 16,0 0-4-16,0-4 4 0,0 1 18 0,0-1 2 15,0 3-22-15,0 2 10 0,0-3 14 0,0-2-22 16,0 0-16-16,0-3 20 0,0 1 34 15,0-1-45-15,0-7-2 0,0 9 1 0,0-2 35 16,-12 5 4-16,10-7-26 0,0-1-9 0,0 2 28 16,-1-1-4-16,0-1-3 0,0 0-19 15,1 0 16-15,-2-2-4 0,0 1-1 16,0-2-3-16,0 1-2 0,0 1-27 0,0-3 2 16,0 2-1-16,-1-2 30 0,0 0-21 0,5 0-6 15,0 0-9-15,-10 0 30 0,-2 0-9 16,-11-13 10-16,9 5-3 0,2-1 1 0,0 0-3 15,2-1 4-15,-2 0 19 0,3 1-4 0,1-7-28 16,-1 2-5-16,2 1-15 0,-1-3 1 0,3 3 47 16,-3-3 13-16,2 4-4 0,2 2-41 0,1 0 0 15,0 3 20-15,1 0-16 0,0-2 16 16,1 3 12-16,0 0-28 0,-1 1 22 0,2-1-16 16,-1 0 23-16,0 1-22 0,1-1 22 0,-1 1-26 15,1 5-22-15,0 0 2 0,0-7-7 0,0 7 4 16,0-8 32-16,0 2-23 0,18-12 43 15,-7 8-9-15,4 1-13 0,3-1-1 16,-3 2 7-16,5 0-17 0,-2-1-2 16,1 2 3-16,1 0 22 0,-1 2-26 0,2-2 4 15,-4 1-1-15,3 3 0 0,0-1 0 0,0 0 0 16,-1 2-1-16,1-1 1 0,-1-1 3 16,-1 3 2-16,2-2-2 0,-3 1 1 0,-4 1-17 15,-1-1 37-15,-3 1-29 0,-1-1 4 0,1 2-13 16,-3-1 13-16,-6 1-4 0,0 0-20 15,9 0 31-15,-2 0-26 0,1 0 20 16,-8 0-1-16,8 0 1 0,-2 0 0 0,-6 0 0 16,6 0 20-16,-6 0-19 0,8 0-7 0,-8 0 0 15,6 0-36-15,-6 0-11 0,0 0-60 0,9 1-16 16,-11 2-43-16,0-1-38 0,-1 1-21 0,-1 1 20 16,1 0-247-16,-3 0-3 0,-2 6 36 0,1-2 24 15,2 0 23-15,1-1 27 0,-5 4 14 16,6-2 2-16</inkml:trace>
  <inkml:trace contextRef="#ctx0" brushRef="#br0" timeOffset="446061.244">10473 10628 483 0,'0'3'263'0,"2"-2"-34"0,-2-1-7 0,2 3-19 15,-2-2 9-15,1 0-40 0,-1-1-31 16,1 0-18-16,0 1-7 0,-1 0 5 0,2 0-9 16,-2 0-7-16,2 2-22 0,1-2 3 0,-2 1 3 15,1 1-9-15,1-2 6 0,0 2-11 0,0 0 19 16,1 1-19-16,0-1 8 0,8 7 34 16,-5-2-54-16,6 1 13 0,-6-1-5 15,4 2-23-15,1 2 16 0,-1-2 15 0,1 2-36 16,-2-2 5-16,0 1-5 0,0 1-6 15,0 1 1-15,1-1-12 0,-5 1-20 0,2-1 29 16,1 1-8-16,-2-1 7 0,0-1-16 0,-1-4-2 16,-1 0-2-16,-2-1-27 0,2 1 37 15,-1-2-2-15,-1 0 15 0,1-1-4 0,-2 0-37 16,1 0-9-16,-1 0 6 0,0-1-11 0,0 0 1 16,0 0 3-16,0-1 21 0,0 2-8 0,-1-2-30 15,1-2-29-15,-2 2-34 0,0-1-12 16,0-1-47-16,-4-1-21 0,3-1 14 0,-1 1-157 15,1-4-64-15,0 1-39 0,-1-1 70 16,2 0-13-16,0-1 45 0,1-1-2 0,-2 2-4 16,1-2 17-16</inkml:trace>
  <inkml:trace contextRef="#ctx0" brushRef="#br0" timeOffset="446407.6194">10745 10750 404 0,'0'-6'344'0,"1"0"-50"0,0 1-26 0,1 0-37 16,-2 1-6-16,1-1-10 0,0 1-3 0,1 1-29 15,-2-2-29-15,1 3-24 0,0 0-6 16,-1-2 14-16,1 2-2 0,0 2-26 0,0-1-16 16,-1 1-7-16,0 3-26 0,-2-2-2 0,1 2 6 15,-1 1 9-15,0 1 10 0,-1-1-8 16,1 2-29-16,-8 8-5 0,0-1-4 0,3 0-4 16,-2 3-3-16,-3-4-24 0,2 3 12 15,0-1 13-15,-2-1-5 0,2 0-1 0,1 1-14 16,-2-1-1-16,1 4 0 0,0-5-3 0,-1-1 33 15,6-2-5-15,-5 2-3 0,1-2 20 16,1-1-31-16,2-2 25 0,0-1-34 0,3 0-1 16,-1-1-1-16,0-1 3 0,1 1-1 15,0-2-1-15,1 0 6 0,0 0-12 16,1 1 0-16,0-1-48 0,0 0 4 0,-1-2-28 16,1 0-26-16,1 1-54 0,0-1-19 0,-1-3-56 15,1 2 19-15,-1-3-200 0,2 3-20 16,0-2 16-16,0-1 10 0,0-1 25 0,0 1 5 15,2-1 17-15,0 1 34 0</inkml:trace>
  <inkml:trace contextRef="#ctx0" brushRef="#br0" timeOffset="446804.1463">10871 10789 419 0,'2'-2'287'0,"2"-2"-45"16,0 3 7-16,1 0-51 0,-1-2 9 0,0 3-39 16,0 0-1-16,1-2-21 0,-1 2-12 15,1 0 16-15,0 2-30 0,0 0-17 0,-5-2 17 16,0 0-11-16,7 0-24 0,4 9 7 16,-6-8-25-16,7 8-1 0,-4-3 1 0,1 0 44 15,-2-1-35-15,-1 0-17 0,0 0-6 0,7 4-5 16,-4-1-3-16,0 0 7 0,-2 0 27 15,5 1-50-15,0-1 36 0,-4-2-34 0,-1 1 1 16,0-2-9-16,-2 0 37 0,5 6-18 16,1-2-5-16,-6-4-3 0,2 1 18 0,-3 0 8 15,0-2-5-15,0-1-7 0,-1 0-5 16,-1 0-3-16,3-1-5 0,-4 0-3 0,2-1-3 16,-1 2-100-16,-1 1 2 0,1-3-2 15,-2-1-25-15,0 0-55 0,0 0-22 0,0 0-50 16,0 0 20-16,-5 7-148 0,5-10-71 15,-2 1 18-15,4-3 2 0,-2-1 44 0,1 0 29 16,0 2 13-16,4-11 36 0</inkml:trace>
  <inkml:trace contextRef="#ctx0" brushRef="#br0" timeOffset="447170.3053">11190 10849 788 0,'2'-3'280'0,"2"0"-62"0,-2 0 1 15,-1 0-16-15,0 0-3 0,2 1-14 0,0 1-16 16,-2-2-7-16,1 3-23 0,-1 0-1 15,1 2 7-15,-1 0-35 0,1 0-18 0,0 1 39 16,-2 1-14-16,0 0-14 0,2 0-11 0,-2 3 3 16,-2-1-11-16,0 0 0 0,2 4-8 15,-9 15-9-15,-3-9 20 0,5 2-26 0,0-4-1 16,-3 3 17-16,-1-1-9 0,1-1-28 0,2 0 11 16,-5-1-13-16,1 2-1 0,1 4 6 15,-1-6 2-15,1 1-10 0,-1 0-31 0,2-2 49 16,0-1-26-16,-1 2-15 0,1-3-19 0,-1 3 32 15,4 0-8-15,-4-2 17 16,2 1-16-16,1-1 19 0,0-3-54 0,2-1 57 16,1-1-24-16,1-1-38 0,0-1 20 0,2-1 18 15,0 2-6-15,-1-3-13 0,0-1 21 0,2 3-40 16,-2-3 28-16,2 0 3 0,-1 1-1 0,2-1-15 16,0 0-1-16,0-1-94 0,-1-1-29 15,1 0-41-15,0-1-79 0,-1-1 21 0,3-3-254 16,0 1 35-16,-1-2 46 0,3-11 29 0,1-1 16 15,-2-1 3-15,-1-2 21 0,-2 2 60 0,1-1 20 16</inkml:trace>
  <inkml:trace contextRef="#ctx0" brushRef="#br0" timeOffset="448374.9533">7974 12353 802 0,'0'0'271'0,"0"0"-50"0,13 0-12 0,-13 0 6 15,0 0-30-15,0 0-19 0,0 0 1 0,14 0-43 16,3-19 3-16,-14 19-25 0,3-1 1 16,-4 2-31-16,2-1 29 0,-1 2-33 0,1 1-21 15,0-2 31-15,-1 0 3 0,1 2-7 16,0 2-23-16,-1-1 1 0,-1 1-8 0,0 1 8 15,-1-1 5-15,0 1 2 0,3 9-27 0,-2-2 20 16,-2-13-13-16,0 11 18 0,0-2-19 16,0 1-17-16,0 3-11 0,-14 16 25 0,7-14-14 15,2-1 6-15,1-3-9 0,0-2 1 16,-2 3 16-16,1-2-15 0,-2-3 2 0,-1 8-28 16,1-8 1-16,0 1 2 0,2-2 26 0,-1-4 9 15,0 3-14-15,0-3-1 0,0 1-3 16,1-1 17-16,-2 0-8 0,0-1-2 0,-9 1-10 15,16-2 15-15,-12 0-37 0,1 0 0 16,-2 0 47-16,-15-14-4 0,17 9-41 0,-3-3 1 16,-1-2-1-16,2-2 18 0,-1 0-6 15,2 0 2-15,2-1 20 0,-1-1-6 0,2-3-22 16,3 3-1-16,0-3 27 0,0 1 12 0,0 5-9 16,2-4 8-16,1-1-23 0,0 4 4 15,1 3 26-15,2 0 4 0,0 9-5 0,0-7-29 16,0 0 39-16,0 0-31 0,16-11-1 0,-5 6-22 15,1 1 47-15,3 1-59 0,0 0 38 0,4 1-32 16,0 0 35-16,3 3-26 0,1-1 11 16,-1 3 4-16,1 0 19 0,1 0-33 0,-1 1 16 15,0 2-6-15,0 1-27 0,-1-3 12 16,-1 0 5-16,-12 3-3 0,6 0-8 0,3 0 33 16,1 0-11-16,-2 0-4 0,-3 0 8 0,12 10 10 15,-16-10-17-15,-2 2-2 0,0-1-24 16,-2 1 20-16,1-1 20 0,-1-1-25 0,1 3 8 15,-2-3-9-15,3 2-3 0,-4-1 2 16,2 1-1-16,0-1 20 0,-1 1-1 0,0 0-94 16,2 1-19-16,-3-1-33 0,-1 2-30 0,-2-1-4 15,1 2 15-15,-1-2-157 0,-1-3-125 16,0 0-6-16,0 7 25 0,0-7 12 0,-10 17 27 16,9-12 24-16,-3 1 57 0,1 0-2 0,2 0 4 15</inkml:trace>
  <inkml:trace contextRef="#ctx0" brushRef="#br0" timeOffset="448752.7976">8265 12397 265 0,'3'3'330'0,"-1"0"-49"15,0-1-17-15,-1 1-26 0,2-2 7 0,1 1-14 16,-1 1-37-16,0-2-16 0,-1 0 3 0,0 2 18 16,1-2-39-16,-1 3-24 0,2-3 12 0,0 1-19 15,0 1-34-15,0 0 22 0,7 5-16 16,-6-5-16-16,-3 2 6 0,3-1-10 0,-2 1-7 15,1-2-10-15,-2 2-5 0,1-1-5 16,1 1-5-16,-1 0 43 0,7 9-10 0,-2-2-9 16,-3-4-15-16,3 5-8 0,-1-1-5 15,-2-1-14-15,0-3 15 0,-1-1-4 0,1 0-17 16,-1-1 16-16,-2 0-11 0,8 7-23 16,-7-2 0-16,1-3 29 0,-1 1-16 0,1-3 14 15,-2 2-17-15,1-4-3 0,0 0 3 0,-1 1-6 16,1 0-2-16,0 0 5 0,-1-1-11 15,0 1 16-15,1-2-13 0,-1 1-1 0,-1-1-4 16,1 0-2-16,0 2-25 0,-2-4-6 16,2 0 4-16,-1 4-92 0,0-4-4 0,-1-1-41 15,0 0-32-15,0 0-15 0,0 0 19 16,4-8-118-16,-3 1-43 0,6-7-61 0,-5-2 8 16,1 3 30-16,-1-4 3 0,-2 7 23 15,6-5 28-15,-5 3-10 0</inkml:trace>
  <inkml:trace contextRef="#ctx0" brushRef="#br0" timeOffset="449057.1456">8509 12533 651 0,'0'-5'233'0,"1"-1"-13"0,0 2 15 16,-3 0-10-16,3-1-19 0,-1 2-28 16,-1-1 9-16,2 0-1 0,-1 0-17 0,1 1 11 15,-1 2-41-15,0-2-27 0,1 1 3 16,-1 2 29-16,0 0-43 0,-2 1-29 0,-1 2-5 16,1-1 19-16,-2 3 2 0,-6 4-8 15,-1 1-9-15,0 1-38 0,0 0 28 0,-5-1-13 16,3 2-29-16,0 1 31 0,-2 0-6 0,0-1-4 15,2 2-5-15,-4 2 3 0,4-6-3 0,-1 3-5 16,-1-1-17-16,-2-2-2 0,2-1 36 16,5 1-20-16,-4-2 26 0,2 1-6 0,-1-3-5 15,4 1-4-15,0-3-2 0,3-1-7 16,0 3-29-16,1-1 29 0,1-4-6 0,1 0-28 16,-1-1 3-16,3 4 0 0,-2-2-45 15,1 0-44-15,0-1-21 0,-1-1-8 0,2 1-30 16,-1-1-26-16,2 0-16 0,0-3 18 15,0 0-142-15,0-1-64 0,3 0 30 16,1 0-76-16,-3 1 27 0,9-9 25 0,-1-1 18 0,3 1 9 16,-3 1 52-16</inkml:trace>
  <inkml:trace contextRef="#ctx0" brushRef="#br0" timeOffset="449438.7533">8490 12540 307 0,'6'-1'321'0,"-1"1"-34"0,0-2-10 16,0 1-58-16,3 0-25 0,-2 0-1 0,0 1-14 15,-1 0-22-15,-5 0 4 0,7 0-13 0,0 0 12 16,0 0-60-16,-1 0 11 0,17 16 14 16,-9-10-23-16,-3-1 14 0,-3-2-24 0,3 5-9 15,0-2-8-15,-4-1-5 0,1-1 27 16,-3 0-12-16,8 6-8 0,-6-5-8 0,-2 1-7 15,0 0-7-15,-1-2 10 0,6 7 0 0,-4-7-8 16,1 3-6-16,-2-3-4 0,-1 1 19 0,1-2-28 16,-2 0-6-16,0 2 3 15,5 7-3-15,-2-6-3 0,-2-1-26 0,-2-1 23 16,1-2 2-16,0 2-3 0,-1-1-2 0,0 0-55 16,-1 0-4-16,0-1-22 0,1-1-39 0,-1 4-12 15,0-5 15-15,-1 1-39 0,0-1-7 0,0 0-41 16,0 0-9-16,0 0 17 0,0 0-40 15,8-9-67-15,-1-6-61 0,3 7-48 0,-2-3 10 16,1-2 47-16,2 3 7 0,-1 0 15 0,0 0-16 16</inkml:trace>
  <inkml:trace contextRef="#ctx0" brushRef="#br0" timeOffset="449804.4033">8891 12589 209 0,'2'-4'335'0,"0"1"-80"0,2-1-11 0,-2 3-13 16,1-3-8-16,0 3-18 0,-2 0 16 0,2-2-22 15,0 3-28-15,0-2-3 0,-2 1-5 16,1 0 30-16,-1 1-62 0,0 0-9 0,0 0 8 15,2 1-5-15,-2 0-31 0,1 1-11 0,-3 2 28 16,0 1-8-16,-1-2 14 0,0 3-10 16,0-1-13-16,-1 0-28 0,-6 8-7 0,2 0 10 15,-3-1-6-15,0 1 12 0,0-1-17 16,-1 4 10-16,0 0-54 0,0 2 30 0,1-4-27 16,-4 2 19-16,3-2-4 0,1-1 8 15,1-1-20-15,0 1 5 0,1 2-24 0,-1-3 18 16,2 1-2-16,0-1 18 0,-1 0-29 0,3-3-1 15,-2 2 23-15,2-2-13 0,0-2 4 16,1-1-2-16,0 0 8 0,3-1-12 0,-1 1-7 16,-1-4 11-16,0 3 3 0,1-1-19 15,0-1 4-15,1 1-21 0,0-2 29 0,-1 1 9 16,1 0-22-16,0 0 10 0,0 0-12 0,0-2 21 16,0 0-11-16,1 1 2 0,0 0-44 15,-1-1 4-15,2-4-67 0,-1 1-68 0,0 0-30 16,0-3-74-16,0 0 26 0,1-1-249 15,3-8 26-15,1-4 35 0,-1 0 29 16,3-3 30-16,-3-1 6 0,1 0 39 0,1 0-4 16,-3-1 50-16</inkml:trace>
  <inkml:trace contextRef="#ctx0" brushRef="#br0" timeOffset="475225.5513">16686 13097 467 0,'0'0'213'0,"0"-14"-61"0,0 14 6 16,0 0-13-16,0 0-26 0,0 0 1 0,-1-27-13 16,-2 25 18-16,1 0-34 0,-2-1 0 15,-1 1-13-15,1 1 13 0,0-2-6 0,0 3-22 16,0-2 2-16,0 2 2 0,-2 0-9 0,0-1 8 16,6 1-8-16,0 0 2 0,-9 0-12 15,-2 0-8-15,-15 13 5 0,12-7 8 0,0 1 6 16,0 2-2-16,3 0-19 15,0 2-5-15,-3 2 4 0,2-3 13 0,0 1-9 0,5 1 11 16,-4 0 11-16,2 3-21 0,-5 1 2 16,5 2 6-16,2 0 2 0,-3 1-15 0,2 2-22 15,-1-3 3-15,-1 0 5 0,3 0-1 16,2-2-12-16,0 2 17 0,2 0 9 0,0-1-31 16,2 3 24-16,1-13 3 0,0 2-34 15,0 2 16-15,12 16 6 0,-8-16-17 0,5 2-3 16,4-1 20-16,-3-3 26 0,3-4-40 0,0 3 13 15,2-2-10-15,1 1-1 0,1-2-20 0,-2-1-17 16,2-1-7-16,-1-3-28 0,-7 0 1 0,6 0-27 16,1 0-11-16,5 0-4 0,25-13-33 15,-21 6 13-15,2-1-32 0,-1-1-9 0,-3 1-2 16,1-2-3-16,2-2 27 0,-2 4-20 0,-2-5 19 16,-2-2 67-16,0 1 7 0,1-1 85 15,-3 1 35-15,-5 0 12 0,1-2 7 16,1 1 35-16,-4 1 10 0,1 0-7 0,-4-2 14 15,1 1-12-15,-4 3-8 0,4-2 27 0,-6 3-2 16,0 3-11-16,-2 0 1 0,-1 1 15 16,0-1-15-16,0 8 6 0,0 0-12 0,0-6-49 15,0 6 10-15,0-7 8 0,0 7-10 16,0 0-15-16,-15-11 4 0,12 12-37 0,-2 3 7 16,-5 7 15-16,-5-1 0 0,4 3-9 15,-1-1-3-15,5 4-3 0,-1-2-1 0,0 1-19 16,1 3 15-16,0-3-2 0,5-3-1 0,2-12-15 15,0 9-8-15,0 4 14 0,0-2-3 16,19 13-37-16,-11-13 44 0,2-2-35 16,1-4-2-16,-1-3 13 0,1 0-24 0,0-2 5 0,-11 0 16 15,7 0-18-15,7 0 39 0,0 0-27 0,15-14-10 16,-14 5 7-16,-2-2 30 0,-4 3-18 16,3-2 38-16,-4 1-25 0,-3-2 13 0,-1 3 25 15,-2 2-27-15,-1 0-6 0,-1 6-8 16,0-6 2-16,0 6 14 0,0-8 5 0,0 1-27 15,-11-3 6-15,3-1-13 0,-2 6 11 0,2 0-20 16,0 2-27-16,0 2-37 0,-1 0-34 16,2 0-45-16,0 0-21 0,7 1 19 0,0 0-154 15,-8 0-92-15,0 0 30 0,8 0 23 0,0 0 26 16,-7 0-14-16,7 0 27 0,-8-10 31 16</inkml:trace>
  <inkml:trace contextRef="#ctx0" brushRef="#br0" timeOffset="475612.1282">17181 13215 736 0,'8'-1'228'15,"0"-2"-10"-15,1 3-28 0,-3 0-6 0,1-2-24 16,0 4-26-16,3-2-9 0,0 0 23 16,16 12-34-16,-11-3-23 0,-1-1 5 0,-2 3-5 15,2 2-26-15,-2-1 14 0,-1 1-12 0,2 3-17 16,-1-2 1-16,1 0-20 0,0-1 0 0,-3-1 20 15,3 1-25-15,-2-2-12 0,2-2 25 16,-1 0-12-16,-4-2 17 0,4 0-15 16,-4-2 3-16,6 0 7 0,-6-2-16 0,1-2 7 15,-9-1-3-15,0 0 23 0,9 0 4 0,13-13-6 16,-12 3 2-16,4-2-12 0,-2-4 46 0,1 1-39 16,1-3 19-16,-3-1-21 0,1 1 12 15,-3-2-15-15,0 1 6 0,-2 1 1 16,0 1-37-16,-3 0 5 0,4 1-3 0,-5 5 36 15,-2 0-3-15,-1 2-5 0,0 1-36 0,1 1-1 16,-1 7-35-16,0 0-6 0,0-8-26 0,0 8-22 16,0-7-22-16,0 0-28 0,0 7-32 15,0-8 16-15,0 8-186 0,-11-16-92 0,10 11 31 16,1 5-25-16,0 0 25 0,0-9 88 16,11-13 25-16,0 11-32 0</inkml:trace>
  <inkml:trace contextRef="#ctx0" brushRef="#br0" timeOffset="475925.0743">17874 12922 357 0,'6'-4'301'0,"-1"1"-52"16,-3 0-15-16,2 0-10 0,-2 2-14 0,2-4 6 15,-2 4-38-15,1 0-18 0,-1 0-23 16,0 0-17-16,2 0-15 0,-3 2 13 0,0 1-22 16,1 1 1-16,0 2-12 0,-4 2 10 15,2 0-30-15,-3 16-1 0,3-13 3 0,-8 25 8 16,6-11-13-16,-4 1 14 0,-1 0-44 0,1 0 49 15,-1 3-34-15,2 0-5 0,-1-2-5 0,0 2 27 16,1-1-32-16,-2 1-20 0,4 2 31 16,-2-6-12-16,3 4-10 0,1-1 6 0,1 0-3 15,0-14-6-15,0 5-7 0,0 4-25 16,10 23 36-16,-5-22-3 0,2-3-16 16,4-3-9-16,1-2 6 0,0 3-18 0,-2-5 6 15,2-4-43-15,-1-2-20 0,0 2-26 16,0-7-22-16,-1 0-26 0,1 1 13 0,-3-3-107 15,14-13-93-15,-9 1-94 0,0-1 28 16,5-5 38-16,-4-1 40 0,0 0 30 0,-1-4 12 16</inkml:trace>
  <inkml:trace contextRef="#ctx0" brushRef="#br0" timeOffset="476193.4014">18221 13137 577 0,'2'-16'279'0,"-1"3"-42"16,-1 5-12-16,1 1-21 0,-1 7-2 0,0 0-15 15,0-9-26-15,0 9-36 0,6-12 6 0,-2 12-35 16,1 0 10-16,0 1-21 0,1 2 9 0,7 5-26 16,0 5 1-16,1-2-4 0,0 2-1 15,1 3 11-15,-4 0-15 0,2 0-25 16,0 2-10-16,0-3 12 0,-3 2-10 0,1-2 5 16,-2 0 2-16,1 1 11 0,1-3-6 0,-2 0-24 15,0 2 17-15,-1 0-20 0,0-3-19 0,-2-4-26 16,1-1-26-16,-1-1-15 0,-1-2-25 15,-1-1-36-15,0 0 13 0,1-3-107 0,-5 0-31 16,0 0-58-16,17-14-34 0,-8 1 8 16,0-3 4-16,-2-2 5 0,0 1 2 0</inkml:trace>
  <inkml:trace contextRef="#ctx0" brushRef="#br0" timeOffset="476408.7815">18554 13207 293 0,'2'-18'267'0,"-5"-1"-8"0,3 11-46 0,0-3 0 16,-8-15-26-16,2 12 19 0,3 3 0 0,-2 4-18 15,2 1 5-15,-1 1-24 0,1 1-49 16,1 4 17-16,-2-1-8 0,0 2-36 0,-2 0 13 15,-7 9-12-15,2-2 1 0,-2 6-17 16,-1 1 12-16,2 0 5 0,-3 0-26 0,1 1 16 16,-1 1-34-16,0 1 26 0,0-2-56 15,0 0 20-15,0 3-33 0,0 0 13 0,0-3 8 16,2 1 17-16,-2-1-28 0,2-2 5 0,-5 1-3 16,4-1-19-16,3 0-48 0,-3-2-28 15,3-3-45-15,2-3-49 0,3 2 16 0,0-5-197 16,2-2-83-16,4 2 32 0,0-3 27 0,3-3-4 15,2 3 25-15,11-6 73 0,-1 1-34 16</inkml:trace>
  <inkml:trace contextRef="#ctx0" brushRef="#br0" timeOffset="476686.2135">18729 13411 367 0,'7'3'262'0,"-2"-1"-25"0,0 3-39 16,-2-1 16-16,7 7-21 0,-5-3-25 0,-3-2-3 16,0 1-23-16,0 0 2 0,0-2-24 0,-2 3 8 15,0-8-7-15,0 9-26 0,-13 15-25 16,7-15 16-16,-1 5-6 0,-3-4-3 0,1 2-11 16,2-1-13-16,-3 0-6 0,-1-1-10 0,1-1 19 15,2-2-32-15,-1-2-13 0,4 1-16 0,-2-5-26 16,0 0-41-16,1-1-23 0,3 2 10 15,1-2-103-15,2 0-83 0,0 0-93 16,0 0 24-16,-3-15 24 0,8-1 24 0,8-2 12 16,-5-1-40-16</inkml:trace>
  <inkml:trace contextRef="#ctx0" brushRef="#br0" timeOffset="477189.4427">19086 13214 296 0,'7'-9'372'15,"0"4"-81"-15,-2 1-47 0,1-1 1 0,-2 3-18 16,-1-1-39-16,0 0 1 0,-1 2-47 0,1-1-10 16,-1 2-15-16,1 0-13 0,0 2-6 0,-3-2 8 15,0 0-22-15,15 8 22 0,-3 0-36 16,0 2 8-16,-1 1-17 0,-1-2 4 0,0 3-7 16,0 0-32-16,-3 0 13 0,-1-4 13 0,1 0-38 15,0 6 12-15,-1-6 10 0,-2 1 1 0,0-1-21 16,1-2-23-16,-2 1-23 0,1 0-15 15,-3-5 1-15,3 3-49 0,-3-3 11 0,3 0-24 16,-2 0-4-16,2-2-29 0,-4 0 15 16,0 0 27-16,13 0 10 0,15-19 8 0,-10 5 6 15,-1 2-25-15,2-1 10 0,-3 2 79 16,-1-1 29-16,-2 1 12 0,-3 1 43 0,-1 0-16 16,-6 4 30-16,4 1 2 0,-4 0 15 15,1 3 20-15,0-1-27 0,-1 0 9 0,-1 1-15 16,0 2-26-16,0-2-2 0,-2 2-11 0,1 0-9 15,-1 0 9-15,0 0 7 0,0 8-23 16,-3-4 40-16,2 2-21 0,0 0-1 0,-4 11 3 16,-2 2-10-16,-1-2 6 0,1-2 0 0,-3 3-40 15,0 4 24-15,2-5-3 0,-2 0-18 16,0-1-3-16,0-2 22 0,1 2 1 0,0-1-13 16,-4 2-2-16,3-2-3 0,0-1 6 0,0-2-28 15,1-1 18-15,1 0-45 0,0-3-29 16,0 4-37-16,2-7-1 0,1-3-57 0,1 0-12 15,0 0-32-15,2-2 17 0,2 0-240 16,0 0 4-16,0-7 27 0,0 3 27 0,2-2 22 16,7-12 23-16,0 0 25 0,4-2 8 0</inkml:trace>
  <inkml:trace contextRef="#ctx0" brushRef="#br0" timeOffset="477582.9891">19690 12981 461 0,'3'-6'327'0,"0"1"-44"0,-2 0-58 0,-1 2-1 0,1 0 6 15,0 1-33-15,1 0-41 0,-1-1 16 16,1 1-53-16,0 1 3 0,0 1-26 0,0 0 10 16,1 1-14-16,1 2-4 0,-2 2-23 15,1 1-5-15,4 7 18 0,0 3 5 0,0 1-10 16,1 1-38-16,-5 1-1 0,5 2 11 0,-1 1-6 15,1 0-6-15,-1 0 3 0,-1 2-23 16,0 1-8-16,-2-1 32 0,1 1-17 0,-1-2 7 16,3 1-17-16,-2 0 7 0,0-2-9 0,-1 0-1 15,-2-3-10-15,-2-7 26 0,0 4-19 16,0 2 6-16,0 2-14 0,0 0 12 16,0-4 6-16,0 2-9 0,0-1-1 0,0 1 7 15,-12 13-15-15,6-21 18 0,-1 2-14 0,0-1-10 16,0-3 8-16,-5 1 8 0,6-4-1 15,0-1-2-15,1 0 7 0,0-1-18 0,-1-2-42 16,6-1-56-16,0 0-63 0,-7 0 15 0,7 0-242 16,-17-20-40-16,13 12 31 0,-2-7 51 15,6-3 22-15,0 7 38 0,0-6-7 0,14-23-5 16</inkml:trace>
  <inkml:trace contextRef="#ctx0" brushRef="#br0" timeOffset="477916.1276">20392 13008 397 0,'3'-2'216'0,"1"1"-41"0,2-1 4 16,-1 2-24-16,1 0-1 0,0 0-38 0,1 1 40 16,1-2-32-16,-2 1 2 0,-6 0 0 0,13 0-6 15,0 0-17-15,-2 0 5 0,0 0-24 16,1 0-2-16,-3 0-9 0,0 0-23 0,0 0 18 16,-1 0-22-16,-1 0-33 0,1 0-21 0,-1 0-42 15,-1 0 3-15,-6 0-54 0,8 0 10 16,-8 0-51-16,7 0-42 0,-7 0-27 0,8 13-61 15,-11-8-61-15,1-1 29 0,-7 10 7 16,2 0-6-16</inkml:trace>
  <inkml:trace contextRef="#ctx0" brushRef="#br0" timeOffset="478121.4818">20528 13127 333 0,'-4'7'189'0,"3"2"-3"0,0-2 4 0,1-1 11 16,0 0-37-16,1-2 33 0,0 2-26 0,-1-6 12 16,0 0-17-16,10 15 3 0,-7-12 7 0,9 4-30 15,3-1-10-15,-5-2 14 0,6 1-2 16,-16-5-42-16,12 0 18 0,-1 0-32 0,4 0-25 15,-1 0 19-15,3 0 24 0,0 0-33 0,17-15-14 16,-13 11-38-16,-1-3-20 0,1-1-45 16,4-1-65-16,-1-1 13 0,-3-2-198 0,1-2-150 15,3 3 20-15,4 1 19 0,-1-2 27 16,-2 1 23-16,4 1 10 0,0 2 29 0</inkml:trace>
  <inkml:trace contextRef="#ctx0" brushRef="#br0" timeOffset="478638.2418">21658 12896 293 0,'7'-12'330'16,"4"4"-64"-16,-3 0-35 0,-4 2-14 0,0 1-4 0,2 1-20 15,-4-1-7-15,1 2-10 0,1-1-11 16,-3 0 6-16,1 2-33 0,0 0-24 15,-2 0 10-15,1 0-44 0,-1 2-6 0,0 0 6 16,0 0 11-16,0 0-16 0,-13-5 4 0,-1 12-20 16,3-6-27-16,-3 4 35 0,-2 2-25 0,-1 2 10 15,2 2-31-15,0 0 0 0,0 4-16 16,-1-2 14-16,5 5-17 0,-3-3 5 0,2 2-4 16,-1 2 12-16,4-1 18 0,-1 1-21 15,4 0 15-15,-1-1-26 0,2 1 11 0,3-1-15 16,1-3 24-16,1-5-28 0,0 1 25 15,16 17-25-15,-9-16 20 0,4 0 4 0,2-2-2 16,-1-1-19-16,5-2 38 0,-1-2-29 0,3-2 22 16,4-2-18-16,-14-1 20 0,8 0-9 15,2 0 31-15,21-13 0 0,-17 3-8 0,0-4 42 16,-2 0-17-16,-1 0-1 0,-3-5 9 0,0 2 6 16,-2-1-14-16,-3-1 6 0,-1-1-2 15,-3 1 9-15,-5 0 0 0,1 2-17 0,-3 3-11 16,-1 6-2-16,-10-16-10 0,-2 5 8 15,0 5-9-15,-3-1 1 0,-2 2-25 0,-2 2 21 16,1 1-14-16,0 2-5 0,3 1 5 0,-1 2-2 16,6-1-13-16,2 2-17 0,0 3-34 0,3-2-7 15,3-1 5-15,-1 4-108 0,1-2-33 0,-1 2-16 16,3 0-18-16,0 0-51 0,-1 1 24 16,3 0-185-16,-1 0-29 0,3-1 49 0,1 1 15 15,1 1 32-15,11 2-8 0,-5-3 48 16,7 2 27-16,1 2 7 0</inkml:trace>
  <inkml:trace contextRef="#ctx0" brushRef="#br0" timeOffset="478808.3067">21979 12925 304 0,'8'3'305'0,"-1"0"-17"0,-2-1-64 0,-1-1-18 16,2 2 19-16,-2-1-23 0,0-1 1 0,-1-1-49 16,1 1-6-16,0 1-23 0,-1-1-54 15,2 1-19-15,-2-2-93 0,-3 0-51 0,0 0 7 16,0 0-298-16,0 0 33 0,0 0 26 15,13-12 17-15,-12 9-13 0,1-1-3 0</inkml:trace>
  <inkml:trace contextRef="#ctx0" brushRef="#br0" timeOffset="479322.5428">22263 12766 519 0,'0'0'270'0,"1"-1"-56"0,0 0 18 15,-1 1-45-15,1 0-9 0,0-2-21 0,2 2-35 16,1-1 8-16,1 2-6 0,1-1-27 0,1 0-10 16,0 0-20-16,1 0 2 0,3 0 5 15,1 0-12-15,5 0-3 0,-2 0 12 16,3 0-9-16,-2 0 8 0,17-10-12 0,-20 8 20 15,4 0 17-15,-5 1-17 0,-6-1 44 0,1 1-42 16,-1 0-9-16,-1-1 55 0,0 2-11 16,-3 0-5-16,1-1-3 0,-1 0-3 0,1 1-25 15,-3 0-27-15,0 0 16 0,0 0-7 16,0 0-1-16,0 0-4 0,0 0-19 0,6 0 0 16,-6 0 14-16,0 0-3 0,11 10-36 15,-9-4 18-15,-1 1 1 0,1 11-30 0,0-2-2 16,-2-7-3-16,0 5-1 0,0 3 25 0,0 2 9 15,0 1-10-15,0 1 15 0,-12 24 2 16,12-32-31-16,0 5 11 0,0 3 14 0,0 1-7 16,-11 25 4-16,7-23-11 0,2 1 8 15,-1 1-9-15,-1-5-3 0,2 1-2 0,-1-1 10 16,1-2-8-16,0 0-2 0,0 0 8 16,-1-3-10-16,1-3-14 0,1-4 13 0,1 0-5 15,-2-2 9-15,2 0-8 0,-1-2 7 0,0 0-43 16,1-1 4-16,0 0-46 0,-3-1-24 15,2 0-61-15,0-2-45 0,0-2-64 0,1 1 23 16,0 0-210-16,0 0 35 0,-6-10 31 16,6 3 7-16,-2 0 27 0,-1-12 5 0,1 2-3 0,0-2 47 15,0 1 45-15</inkml:trace>
  <inkml:trace contextRef="#ctx0" brushRef="#br0" timeOffset="479657.1246">22367 13074 818 0,'-1'-2'284'0,"-1"0"-49"16,1-2-3-16,-2 3 17 0,3 0-62 15,2-1-17-15,-1-1-20 0,3 2 3 0,0-2-38 16,13-1 8-16,2 0-31 0,4 0-20 0,-2 1 4 16,2-1 8-16,1-1-16 0,0 2-3 15,0 0-20-15,-1-1 27 0,1-1-15 0,-3 1 7 16,1 0 4-16,-1-1-2 0,-2-1 6 15,0 4 3-15,-3-2-28 0,2 2 4 0,0-3 5 16,-6 5-46-16,-3-1 15 0,-1-1 19 0,-1-1-15 16,-2 2 18-16,0 0-33 0,-1 0 14 15,-1 1-6-15,-1-1-16 0,2 1-21 0,-2 0-19 16,1-1-41-16,-2 0-10 0,0 1-59 0,-1 0-40 16,0 0 18-16,-3 1-314 0,1 2 35 15,-2-1 30-15,0 1 57 0,0 0 25 16,-6 4 22-16,-3 4 7 0,-1-1 15 0</inkml:trace>
  <inkml:trace contextRef="#ctx0" brushRef="#br0" timeOffset="480073.2992">22376 13558 443 0,'1'1'267'0,"0"0"-26"0,2-2-17 16,0 2-23-16,0-1 3 0,2-2 5 16,-1 0-47-16,2 1-2 0,11-2-30 0,-5-2-4 15,8 1-17-15,-2-2 10 0,-4-3-7 0,3 3-2 16,2-2 1-16,1 1-30 0,-2-3-16 15,4 2 18-15,-1 1-5 0,-1-3-25 0,1 0-9 16,1 0 2-16,0 2-6 0,-3-1 24 0,2 2-42 16,2 1 19-16,-5-2-27 0,0 1 6 15,-2 2-9-15,0 0 27 0,-3 5-19 0,-1-2-3 16,-2-2-3-16,-2 4-22 0,-1-1 34 16,0 0-40-16,-3 1-15 0,0-2-48 15,-1 2-31-15,0-1-8 0,-3 1 12 0,0 0-192 0,3 1-117 16,-7-1 26-16,0 2 3 0,-1-1 29 0,0 0 21 15,-11 5 4-15,0 0 70 0</inkml:trace>
  <inkml:trace contextRef="#ctx0" brushRef="#br0" timeOffset="480308.5401">22486 13583 543 0,'0'3'284'0,"-1"-2"-2"0,2 1-53 0,1-2 16 15,4 0-37-15,0 0-28 0,0-2-3 0,11 1-14 16,-7 1-38-16,5 0-17 0,21-10 5 0,-14 2-13 16,4 1-2-16,0 1-20 0,-5 1-10 15,6 1 15-15,-4-2-35 0,-2 3 30 0,-1-1-35 16,0 0 7-16,-7 2-13 0,4-2-10 16,-6 3 8-16,-1 0-9 0,-10 1 0 0,7 0-9 15,-1 0 6-15,-6 0 10 0,8 0-17 16,-8 0-12-16,7 0-28 0,-7 0-18 0,0 0-64 15,7 0 8-15,-7 0-257 0,6-7 27 0,-9 5-111 16,0 0 28-16,-2-1 94 0,-10-2-8 16,-1-3 11-16,-3-2 9 0</inkml:trace>
  <inkml:trace contextRef="#ctx0" brushRef="#br0" timeOffset="513143.6237">15884 14722 236 0,'0'0'253'0,"0"0"-47"16,0 0-4-16,0 0-14 0,0 0-44 0,0 0 24 16,0 0-24-16,0 0-12 0,0 0-23 15,0 0-12-15,0 0 1 0,0 0 9 0,0 0-22 16,0 0 4-16,0 0-16 0,0 0-2 0,0 0 11 16,0 0-24-16,0-12 7 0,0 12-2 15,0 0 14-15,0 0-29 0,10-12 14 0,-5 12 3 16,4-1 11-16,-1 0-37 0,3 1 8 0,6 0 18 15,1 0-36-15,2 0-1 0,19-9-5 16,-20 8-10-16,-2-1 24 0,1 1-6 0,2-2 8 16,-3 0-22-16,-2 2 11 0,-2-1-21 0,-13 2-2 15,11 0-13-15,-1 0-22 0,-2 0-38 16,-1 0-38-16,-7 0-18 0,7 0-23 0,-7 0 13 16,12 12-162-16,-13-8 24 0,0-1 22 15,-3 0-126-15,-4 10 23 0,-3-2 22 16,0-1 9-16,-2 0-2 0</inkml:trace>
  <inkml:trace contextRef="#ctx0" brushRef="#br0" timeOffset="513498.2098">15967 14879 379 0,'-4'3'207'0,"2"-1"-17"16,1 1-18-16,0 0-3 0,0-2 15 0,1 1-17 16,1 1-23-16,-2-1 4 0,3 1-17 0,-1 0 23 15,5-1-30-15,-2 0 10 0,2 1-45 16,-2-1 11-16,11 7-4 0,0-8-14 0,2 1-19 15,3 0-4-15,-3 1 11 0,3-2-17 16,1-1-5-16,-6 0-2 0,7 0 5 0,-13 0-13 16,7 0 4-16,-1 0 14 0,0 0-23 0,-2 0 14 15,0 0-14-15,2 0 2 0,1 0-4 16,-3 0-8-16,0 0-4 0,-4 0 25 0,-1 0-30 16,-1 0 20-16,1 0-27 0,-8 0 18 15,8 0 10-15,-2 0-7 0,-6 0 25 0,8 0-9 16,-8 0-25-16,10 0 6 0,-10 0-22 15,7 0 11-15,-7 0-1 0,8 0 2 0,-8 0-1 16,7 0-11-16,-7 0-5 0,0 0 2 16,8 0 16-16,-8 0 1 0,7 0-24 0,-7 0 6 15,0 0-37-15,6 0-16 0,-6 0-50 0,0 0-56 16,0 0 14-16,0 0-293 0,0 0 32 0,11-13 29 16,-9 11-15-16,-1-3 45 0,4 2 22 15,-4-3 13-15,9-5 22 0</inkml:trace>
  <inkml:trace contextRef="#ctx0" brushRef="#br0" timeOffset="519618.1674">20243 14616 298 0,'0'0'221'0,"0"0"-72"0,0 0 38 16,0 0-25-16,0 0-31 0,0 0 5 15,0 0-8-15,0 0-11 0,0 0 0 0,0-12-7 16,0 12-12-16,0 0-6 0,0 0-3 15,0 0-4-15,0 0-22 0,0 0 24 0,-23-21-6 16,24 18-4-16,-3 2-13 0,3-1-1 16,0 2-28-16,-1-3 7 0,-2 2-5 0,2-1 23 15,0 1-21-15,0-1-7 0,-2 0 9 16,2 1 7-16,2-2-14 0,-1 2-18 0,-2-1 15 16,3 1-15-16,-2-1 9 0,0 2 20 0,0 0-32 15,0 0-5-15,0 0 26 0,0 0-24 0,0 0-3 16,9-15-5-16,-7 15 29 0,2-2-12 15,-1-1-13-15,2 0 19 0,-1 0-21 0,2 1-4 16,0 1 13-16,1 0-14 0,9-4 13 16,-2 2-13-16,-3 1 9 0,1 2 15 0,-2-1-22 15,0 1 16-15,0 0-10 0,3 0-11 0,1 0 23 16,-2 0 5-16,14 15-23 0,-13-4-9 16,1-1 3-16,-3 0 13 0,-2 4 1 0,2 1 17 15,-4-1-24-15,1 4-13 0,-2 0 15 16,-3 4 0-16,-1-5 2 0,-2-7 3 0,0 3 12 15,0 1-12-15,0 3 6 0,0-1 10 0,0 1-4 16,-16 18-11-16,12-18 15 0,0-1-15 16,0 0 8-16,-6-2 1 0,4-1-19 0,-2 0 10 15,-1-2-11-15,0-1 5 0,-4-1 40 16,4-2-30-16,1 0 12 0,0-4-19 0,1 3 12 16,1-4-5-16,1 2-19 0,-2-1 35 15,1-3-22-15,1 3 5 0,0-1 11 0,0-1 0 16,0 1-10-16,2-1-3 0,-3-1 5 0,6 0 8 15,0 0-36-15,0 0 17 0,0 0 4 16,-7 0-6-16,7 0-22 0,-7 0-2 0,7 0-8 16,-12-11-34-16,10 7-19 0,0 1-21 15,1 0-12-15,0-3-52 0,1 3 15 0,-1-3-110 16,0-1-78-16,2 2-75 0,-1 5 28 0,0 0 23 16,0-8 22-16,0-6 9 0,0 3 9 15</inkml:trace>
  <inkml:trace contextRef="#ctx0" brushRef="#br0" timeOffset="520388.2428">20623 14666 449 0,'4'-2'224'16,"0"-3"10"-16,-1 4-32 0,1-3 2 0,-2-1-28 15,1 2-17-15,0 0 15 0,0 0-44 0,-1 0 11 16,0-1-16-16,-2 1-28 0,2 0-1 0,0 0-14 16,-1-3 9-16,1 3-15 0,-2 0 6 15,1-1-10-15,-1 0-4 0,1 2-17 0,1-3 22 16,-2-1 0-16,0 6-17 0,0 0 1 16,0 0 1-16,0-7-14 0,0 7-18 0,-11-16 16 15,7 12-12-15,0 0 7 0,1 2-17 16,-1-3 20-16,0 3-4 0,0-2 6 0,0 1-10 15,1 0-15-15,-3 3 20 0,1-2-31 16,0 2 14-16,0 0-10 0,0-2 4 0,-1 2 0 16,6 0 5-16,0 0-19 0,-9 0 22 15,-12 11 7-15,9-4-17 0,4-1-1 0,0-1-25 16,-1 1 9-16,-1 5-15 0,2-1 6 16,-1 1 12-16,-1 1 14 0,0 1 5 0,4-3-15 15,1-2-5-15,-1 7 23 0,-1-1-41 16,0 0 26-16,5-2 2 0,-7 4-18 0,2-1 1 15,5-4 17-15,-2 3-18 0,3-1 9 16,1-13 20-16,0 10-34 0,0-1 25 0,0-1 6 16,0 0-23-16,0 4 2 0,0 0 26 15,0-1-9-15,0 0-18 0,0-4 23 0,10 11 4 16,-4-5-10-16,0-4-2 0,-1 0-5 0,3 1 5 16,3 1 10-16,-4-3-24 0,-1-2 19 0,1 0 10 15,-1-3-9-15,1 2-24 0,5 2-4 0,-1-5 19 16,-1 1 7-16,0 0 6 0,-1 0-23 15,8-1 7-15,-3 0 1 0,0-1-3 0,-2-1-1 16,-3 0 38-16,6 0-32 0,-1 0 13 0,2 0-16 16,-2 0-4-16,12-9 18 0,-16 6-29 15,6-1 8-15,-7 2-4 0,2 1 15 0,-4 0-16 16,0 0 14-16,-2 0 17 0,2 1-9 16,-3-1-5-16,-1 1 0 0,1-2 21 0,-2 1 3 15,2 1-37-15,-2 0 28 0,1-2-1 0,-1 2-1 16,0 0-9-16,-2 0-27 0,0 0 25 15,0 0-1-15,0 0 34 0,0 0-5 0,0 0-4 16,8 0-2-16,-8 0-61 0,0 0 11 0,0 0 38 16,6 0-13-16,-6 0-24 0,0 0-12 15,8 0-19-15,-8 0-26 0,1 0-27 16,0 0-45-16,-1 0-18 0,0 0 15 16,-2-2-229-16,1-1 30 0,-1 3 28 0,0-2 24 15,0 0-114-15,-2-1 24 0,0-1 26 0,-1 1 11 16,0 1 58-16</inkml:trace>
  <inkml:trace contextRef="#ctx0" brushRef="#br0" timeOffset="522250.6198">21049 14735 664 0,'4'1'194'0,"-2"-1"-15"0,2 1-1 16,-1-1-35-16,2 2-15 0,-1-2 7 16,0-2-29-16,4 2-14 0,-3-1 13 0,1-1-13 15,-1 1 1-15,-5 1-24 0,0 0-15 16,29-6 5-16,-17 3 14 0,-3 3-20 0,-1-3 10 16,-1 0-1-16,3 1-8 0,-2 2-23 0,-4-1 28 15,2 0 1-15,9-5-19 0,-5 4 5 16,-2 0 5-16,-1-2-18 0,-1 3-2 15,0 0-12-15,-3 0 16 0,2 0-5 0,-1 0-10 16,-1-1-9-16,0 2 4 0,1 0 17 0,1-2-30 16,-1 2-30-16,-2 0-17 0,1-1-25 15,-1 1-56-15,2-4 11 0,-3 3-218 0,1 0 25 16,0 0 24-16,-1-2-83 0,4 3 64 0,-2-3-28 16,2 2 42-16</inkml:trace>
  <inkml:trace contextRef="#ctx0" brushRef="#br0" timeOffset="522673.7082">21538 14602 635 0,'4'-2'240'0,"0"-2"-21"15,1 1-10-15,-1 1-14 0,0 0-11 16,-1-1-5-16,1 1-20 0,-2-1-16 0,12-5 1 15,-9 3-29-15,2 2 4 0,-2 0-19 0,1 0 7 16,0 2-22-16,-2-4-3 0,2 4 1 0,-1 0-22 16,1-1-3-16,2 1 6 0,8-2 1 15,-1 1-26-15,-4 0 5 0,8-2-20 0,-6 3 7 16,-4 1-6-16,6 0 24 0,0 0-41 0,17 10 9 16,-16-5 11-16,0 2 12 0,3 1-19 15,-8 2-13-15,0 0 26 0,0 4-16 0,-5 0 18 16,3-1-5-16,-2 3 13 0,0-1 23 15,-6-1-44-15,1-3 22 0,-2-3-33 0,0 6-1 16,0 1-1-16,-14 17 40 0,6-12-16 16,0-2 1-16,-2-4-18 0,-3 3 19 0,1-4-1 15,-2-2-24-15,2 2-2 0,-4-5 9 16,-1 2-1-16,0 0-3 0,1-5-19 0,1 3 9 16,1-1-19-16,3 0-1 0,0-4-36 0,2 2-19 15,3-4-31-15,6-1-53 0,0 0 14 16,0 0-130-16,-7 0-96 0,-3-11-73 0,8 5 30 15,1-1 14-15,2 0 61 0,0-10 13 0,10 1 17 16,-2-1 27-16</inkml:trace>
  <inkml:trace contextRef="#ctx0" brushRef="#br0" timeOffset="523137.223">21934 14587 547 0,'3'-4'289'0,"-1"-2"-31"0,0 1-27 0,3 1-2 16,-4 0-28-16,1-1 5 0,1 2-26 0,-2-1-32 16,-1 1 3-16,1 0 4 0,1-2-35 0,-2 3-7 15,0-1 13-15,0 3-37 0,0 0 4 16,0 0-24-16,0 0-13 0,0 0 5 0,0 0-29 16,-12-10 6-16,7 11-3 0,0 0 13 0,1 1-26 15,-1 1 6-15,-7 5 30 16,-3-1-22-16,2 3-35 0,2-2 49 0,-1 1-28 15,2 3 24-15,-2-2-30 0,5 2 11 0,-1 1-6 16,2 1-2-16,0-3-12 0,3-2-13 16,2 1 25-16,1-10-8 0,0 8 19 0,0 5-9 15,0 2-12-15,20 12 22 0,-9-13-13 16,3 2-13-16,-3-6 0 0,8 4-1 0,-1-6 21 16,-3 0-20-16,0 1 38 0,0-5-18 0,0 2-30 15,2 3 4-15,1-6 39 0,-5 0-17 16,-1-2-8-16,-6 1-14 0,4-2 29 0,-3 0-2 15,11 4-1-15,-18-4-4 0,11 0-2 0,-2 0-22 16,-1 0 17-16,1 0-1 0,-3 0-1 0,-6 0 15 16,8 0-2-16,4-11-27 15,-6 9 2-15,-2 2 0 0,0-3-15 0,0 0-12 16,0 0-45-16,-2 0-23 0,1-2-49 0,-1 1-54 16,-1-3 20-16,-2 1-279 0,1 6 3 15,0-12 30-15,-11-20 30 0,2 16 31 16,1-2 38-16,1-1 19 0,-3 2 8 0</inkml:trace>
  <inkml:trace contextRef="#ctx0" brushRef="#br0" timeOffset="523535.563">21695 14197 649 0,'-2'-3'208'0,"2"2"-9"16,0-1-34-16,0 2 22 0,1 0-33 0,0-2-17 15,2 2-7-15,0-2-3 0,3 2-31 0,0-3 12 16,14-1-10-16,0 2-26 0,2-1 8 0,-1 2-6 15,0 1-1-15,0-2-8 0,0-1-7 16,-12 3 3-16,7 0-14 0,1 0 5 0,0 0-14 16,0 0 16-16,-1 0-14 0,-2 0-13 15,-1 0-3-15,-4 0-8 0,-1 0 10 0,0 0-14 16,0 0 23-16,-2 0 1 0,-6 0-4 16,9 0-25-16,4 8 13 0,-8-7-24 0,-2 0-9 15,-1 0-35-15,-1 0-24 0,-1 1-29 16,-1-1 10-16,-5 1-293 0,0-1-23 0,-3-1 26 15,-21 2 22-15,-2-1 43 0,12-1-22 0,-10 0 54 16</inkml:trace>
  <inkml:trace contextRef="#ctx0" brushRef="#br0" timeOffset="524587.574">18686 14274 219 0,'0'0'223'16,"13"0"4"-16,-13 0-22 0,0 0-26 0,0 0-38 16,0 0 2-16,0 0-17 0,14 0-7 0,2-25-43 15,-13 23 16-15,-1 2-2 0,0-1-28 16,0 0 4-16,1 1 12 0,-2-1-18 0,2 0 14 16,-1 1-24-16,1-2 2 0,-2 2-6 0,0-1 9 15,-1 0-5-15,2-1-11 0,-1 2 4 16,1 0-4-16,-2 0 8 0,2 0 7 0,-2 0-11 15,2-1 1-15,-1 1 13 0,0 0-2 16,1-1-19-16,-1 1 12 0,-1-2-20 0,1 2 24 16,-2 0-29-16,3 0 20 0,-2 0-24 15,1 0-12-15,0 0 32 0,1-2-11 0,-1 2-11 16,-1 0-22-16,0-1 20 0,1 1-15 0,-1-2 5 16,0 2-1-16,0 2-1 0,1-4 0 0,-2 2 9 15,2 0-22-15,-1 0 23 0,1 2-22 16,-1-2 16-16,1 0-27 0,0 0 8 0,-1-2-13 15,0 2-15-15,0-1-28 0,0 1-41 16,0 1-6-16,0 1 11 0,1-1-137 16,-1-2-120-16,-1 1-5 0,2 0 3 0,0 0 47 15,-1 0 13-15,1 0 11 0</inkml:trace>
  <inkml:trace contextRef="#ctx0" brushRef="#br0" timeOffset="531285.2075">20819 14899 320 0,'0'0'142'0,"0"0"-20"15,0 0-19-15,0 0 9 0,0 0-4 0,0 0-18 16,0 0-15-16,0 0 7 0,20 13-25 0,-16-10 2 15,1-3 23-15,-1 1-23 0,-1-1-15 16,1 0 15-16,-1 0-17 0,2 2 14 0,-3 0-15 16,2-1-15-16,-1-1 13 0,1 1-7 0,-2 0 19 15,0-1-30-15,1 4-9 16,-2-4 12-16,2 0-20 0,-1 2 24 0,0 0-13 16,1 1 7-16,0-2 1 0,0 2 4 0,-1 0-23 15,-1-1 16-15,0 2 5 0,0-1-13 16,0 1-2-16,1 0 1 0,-1 0 11 0,-1 2-6 15,1-2-13-15,-1 3 18 0,0 0-8 0,0-7-27 0,0 12 25 16,0 1 9-16,0-1-31 0,-14 14 24 16,11-14-3-16,-1-1 7 0,2-3 0 0,-2 8 6 15,-1-4-6-15,0 3 1 0,-1-5-5 16,4-2-8-16,0-2-2 0,2 2 4 0,-3-2 5 16,3 1 1-16,-3-3 8 0,3 1-17 0,-2-1 7 15,1 1-18-15,1-5 15 0,0 0-16 16,0 0 15-16,0 7 0 0,0-7-3 0,0 9 17 15,0-9-7-15,13 13 6 0,-8-10-25 16,9 2 34-16,-5-2-11 0,-2-2 2 0,-1 1 16 16,1-1-16-16,-4 1-4 0,1-1 20 0,-4-1-27 15,0 0 18-15,0 0-31 0,0 0 14 16,0 0 0-16,8 0 9 0,-8 0-24 0,0 0 26 16,7 0-10-16,-7 0-15 0,0 0-27 15,6 0-25-15,-6 0-29 0,13-11 8 0,-10 7-111 16,-1 1-133-16,0-2-50 0,-1-1 11 0,-1 0 20 15,0 1 29-15</inkml:trace>
  <inkml:trace contextRef="#ctx0" brushRef="#br0" timeOffset="531873.2677">20864 14827 467 0,'0'-2'161'16,"0"1"-26"-16,0-1-46 0,0 1-7 0,0 0 29 16,-1 1-10-16,2-2-21 0,-1 2-11 15,0 0 19-15,-1-2-43 0,1 2-11 0,0 0 2 16,-2 2-27-16,0-2 35 0,2 2-23 15,-2-1-1-15,1 2-19 0,1 0 7 0,-1-1 45 0,0 1-40 16,-1-2 2-16,2 1 2 0,0 0 10 16,-2 0-25-16,4 0 20 0,-2 0-26 15,0-2 14-15,2 2-1 0,-1-2 8 0,1 0-15 16,-1 0 16-16,3 0 10 0,1-2 1 16,-3 2 3-16,0-2-7 0,0 1 2 0,0 0 2 15,0-1 15-15,-1 0-4 0,1 1-13 16,-2 0 5-16,2 0 6 0,-1-1-10 0,0 1-13 15,-1-1-3-15,-1 2 7 0,0-2 3 16,3 1-14-16,-3-1 2 0,1 1-1 0,-1 0 14 16,1-1-1-16,0 2-15 0,0 0 10 15,0 0-7-15,-1 0-8 0,1-2 6 0,-1 2-27 16,1 0-11-16,0 0-49 0,0 0 8 0,-2-1-179 16,0 2 19-16,1-1 17 0,-1 0 19 0,-1-2 14 15,0-1-135-15,-1 2 20 0</inkml:trace>
  <inkml:trace contextRef="#ctx0" brushRef="#br0" timeOffset="532816.0449">20011 14504 328 0,'0'-13'149'0,"0"13"-1"0,0 0-22 16,0 0-42-16,0 0 26 0,0 0-53 16,0 0 29-16,0-13 18 0,0 13-36 0,0 0 4 15,0 0-14-15,0 0 2 0,0 0-6 16,0 0 11-16,0 0-22 0,-14 0 0 0,-1 9-24 16,9 3 43-16,3-1-22 0,0-2 6 0,-6 6-9 15,4 0 7-15,-1-2-3 0,2 2 6 0,-5 1-11 16,2-2-4-16,-1 1-15 0,3 6 17 15,-1-2 1-15,0 2 1 0,0-2 0 16,1 3 2-16,0-2-6 0,1 2-4 0,2 1 15 16,-3 2-23-16,5 0-3 0,0-12-2 15,0 4 10-15,0 7-12 0,0-1 18 0,0 2-15 16,18 27-4-16,-11-26 8 0,3-2-1 0,-2 3-21 16,-2 0 22-16,4-1-5 0,0 0-4 15,1 2 9-15,-1-1 2 0,2-1-20 16,-2 0 4-16,2 1 2 0,2-2-8 15,0 0 15-15,3 0-25 0,-2-4-24 0,2 1-35 16,1-1-34-16,-1-2 11 0,2-2-306 0,2-1 26 16,4-4 26-16,2-2 18 0,4-7-49 15</inkml:trace>
  <inkml:trace contextRef="#ctx0" brushRef="#br0" timeOffset="533711.0945">22500 14289 354 0,'-5'-2'189'0,"5"2"-28"16,0 0-4-16,0 0-27 0,0 0-17 15,-18-7-30-15,16 7-10 0,-1-1 13 0,4 1-14 16,-2 1-12-16,1 2 20 0,3-2-13 16,0 4-29-16,0-1 25 0,6 7-15 15,3 0 12-15,-2 1 6 0,5 2-10 0,-3 4-32 0,1-2 21 16,0 2-10-16,7 1 10 0,-4-3-11 16,-2 3 6-16,4 4-26 0,-3 0 33 15,1 3-5-15,-2 2-31 0,1-1 21 0,-2 3-11 16,0 2-9-16,-1 1 12 0,-1 0-19 15,0 0 16-15,-4 0-15 0,-1 0 7 0,-3-1 13 16,0 1-11-16,-1-1 0 0,-2-18 2 16,0 9-2-16,0 6-12 0,0-2 20 0,-16 31-5 15,7-28 5-15,-8-2-14 0,1-1 7 16,-2-2 0-16,-1-1-19 0,0 0 32 0,-2-2-18 16,-1-3-2-16,2-1 4 0,0-1 3 15,-2-4-7-15,2 3 2 0,3-3 4 16,2-1-6-16,1-1 5 0,4-1-8 0,0-4-2 15,3-2 0-15,1-2 3 0,2 2-10 16,0-1-11-16,1 0-19 0,1-2-14 0,0 1-8 16,1-2 6-16,1 0-153 0,1-3-112 0,2-1 24 15,0-1-88-15,6-8 2 0,-2-6 11 0,5-2 82 16</inkml:trace>
  <inkml:trace contextRef="#ctx0" brushRef="#br0" timeOffset="534294.9914">23240 14473 275 0,'1'-3'225'0,"0"-2"-9"0,0 1-16 0,0 1-33 15,0 0-15-15,-1 1 3 0,1 1-9 16,0-3-24-16,-1 2-11 0,1 1-19 0,0-1-13 15,0 2-22-15,0-2 4 0,-1 2 10 0,0 0-8 16,0-1-18-16,0 1-3 0,0 1-14 16,-1 1 6-16,1 2 11 0,-2 0-5 0,1 3-13 15,-1-3 9-15,-5 12-20 0,3 2 8 16,0 1-14-16,0 0 2 0,0 2 1 16,-1 1 10-16,-2 3-23 0,2-1 0 0,2 1 11 15,1 1 10-15,-2 3-12 0,2 1 8 0,2-16-19 16,0 8 5-16,0 4 10 0,11 30 1 0,-6-28-11 15,0-2 6-15,1-1-5 0,4 1-4 16,0-1 9-16,-2-1 4 0,1 1-14 0,5-4 0 16,-2 0 3-16,0 1 20 0,1-1-5 15,0 1-27-15,3-1 7 0,-1 0 6 0,0-3-2 16,-3-2 18-16,6 1-17 0,-5-2 18 0,-2-2-19 16,2 1-3-16,-2-3 2 0,1 2 14 0,-5-5-18 15,4 1-14-15,2 0 18 0,-5-4-18 16,-1 1-14-16,-1-3-50 0,-3-1-15 0,4-2 12 15,-7 0-151-15,0 0-148 0,7 0 14 16,14-12 26-16,-15 1 15 0,3-2 16 0</inkml:trace>
  <inkml:trace contextRef="#ctx0" brushRef="#br0" timeOffset="534673.4362">23564 14576 411 0,'0'-3'184'0,"2"1"-12"0,-1-1-29 0,0 1-3 15,0 2-25-15,2 0 3 0,-1 0-18 0,2 0-27 16,0 0-7-16,-1 2 9 0,1 1-5 0,1 1 6 15,6 7 2-15,-1 2-15 0,5-1-2 16,-3 1 4-16,0 2-17 0,-1 1 3 0,-3 0 1 16,3 4 4-16,0-2-11 0,2 0-14 0,-4 1 2 15,2 1 0-15,3-2-10 0,0 0-1 16,0 5 11-16,-2-5-18 0,4 1 2 0,-5 1 5 16,1-5 10-16,0 1-11 0,-3-2-18 15,-4-3 5-15,5 5 8 0,-2-4 1 0,-1-3-38 16,-3-2-31-16,0-3-24 0,0 0 5 15,-3-1-88-15,2-2-137 0,-1-1-60 0,-2 0 13 16,0 0 39-16,0 0 10 0</inkml:trace>
  <inkml:trace contextRef="#ctx0" brushRef="#br0" timeOffset="535069.1999">24074 14599 681 0,'0'-4'201'0,"1"2"-35"0,0-1-14 16,-3 0-13-16,3 2-22 0,-1 0-12 0,0 2-8 15,0 0-5-15,-1 2 3 0,-1 2-14 16,0 0 6-16,-6 10-22 0,2 2 10 0,1 2-14 16,-2 1 4-16,-3 0-13 0,3 4 7 0,-3 0 1 15,0-1 0-15,-2-1-16 0,3 2 3 16,0 0-10-16,0 3-5 0,1-3 1 0,-2-3-6 15,-1 4 11-15,-1-2-20 0,3 2 15 16,-5-1 11-16,3 1-15 0,-3-1 12 0,1 0-18 16,1 1-8-16,-1-2 25 0,0 0-20 15,1 0-4-15,0-2-5 0,0 1 7 16,-3 0-20-16,2-3 28 0,6-1-5 0,-1-2-2 16,3-2 4-16,-3 1-21 0,0-1-3 0,1-2 24 15,3-5-34-15,0 2 15 0,0-1 10 16,4-4 3-16,-2 1-20 0,1 0-46 0,1-1-19 15,-2-1-32-15,2-3-32 0,0 1 13 16,0-1-204-16,4-3 25 0,7-5-109 0,2-2 27 16,0-1 45-16,3-7 27 0,-5 6 5 0</inkml:trace>
  <inkml:trace contextRef="#ctx0" brushRef="#br0" timeOffset="535360.5132">24116 15127 334 0,'4'-3'291'0,"0"2"-50"16,-2 1-28-16,3 0-24 0,-2 0-22 16,-1 0-25-16,0 1-9 0,1 1-1 0,-1-1-27 15,0 3 5-15,0 1-15 0,0 0 11 0,-1 1-31 16,0 12 12-16,0-1-29 0,1-4 3 16,-2 0-3-16,0-2 10 0,0-1-4 15,0 1 2-15,0 3-38 0,-14 17 22 0,10-14-23 16,0-3 8-16,3 0 13 0,-7 0-11 0,5 0-14 15,0-6 5-15,-1 3-1 0,1-4 1 0,1 0-1 16,0 0-20-16,0-3 22 0,0 2-16 0,-2-1-21 16,4-2-30-16,-1 1-4 0,0-1-42 15,0-1-20-15,1-2 10 0,-1 0-198 16,1-2 25-16,0-3 20 0,1-2-123 0,-1 0 10 16,5-14 21-16,-5 7 10 0,8-26 27 0</inkml:trace>
  <inkml:trace contextRef="#ctx0" brushRef="#br0" timeOffset="535576.7431">24179 14974 436 0,'0'-3'232'0,"0"0"-49"16,2-1-21-16,-4 2-11 0,4-1-27 0,-4 2-19 16,4-2-26-16,-2 2-29 0,2 1-3 0,0 0-131 15,-1-2-133-15,1 2 16 0,0-2 14 16,1 2-108-16,0-3-28 0</inkml:trace>
  <inkml:trace contextRef="#ctx0" brushRef="#br0" timeOffset="535903.114">24646 15008 404 0,'0'1'234'16,"3"1"-38"-16,-1-1-17 0,1-1-37 0,0 1-1 15,-2 1-19-15,1-1-18 0,0 1-36 0,0-1 17 16,3 1-27-16,-1-1 8 0,-2 0 15 16,1 0-27-16,2-1-3 0,2 2 2 0,-2 1-26 15,0-2 6-15,2 0 7 0,-1-1-1 16,1 2-12-16,1-2 6 0,0 0 13 0,10 3-10 15,-4-1-4-15,2 3-2 0,-5-5 3 0,6 3 1 16,-11-3-2-16,4 0 15 0,1 0 2 16,-2 0-13-16,0 0-12 0,-2 0 14 0,2 0-17 15,-2 0 1-15,-2 0-4 0,3 0 11 16,-8 0-13-16,8 0-14 0,0 0 11 0,-8 0 2 16,6 0-30-16,-6 0-7 0,8 0-51 0,1 0-29 15,1-11 11-15,-7 9-287 0,-1-1 25 16,1-1 23-16,0 0-5 0,0-2 17 0,1 1 8 15</inkml:trace>
  <inkml:trace contextRef="#ctx0" brushRef="#br0" timeOffset="536310.459">25372 14874 314 0,'2'-3'257'0,"-2"1"-45"0,0-1-13 0,2 2 0 16,-1 0-23-16,0-1-29 0,2 1-3 0,-1 1-16 16,0 0-11-16,2 1-18 0,-3-1-4 0,2 2-24 15,-1-1 3-15,2 2-16 0,0 0 30 0,-1 0-16 16,10 6-4-16,-2 1-10 0,0 1 12 15,3 1-10-15,-5 2-17 0,4-1 5 0,1-1-3 16,-3 2 3-16,3 1 12 0,-1 2-26 0,0-2 12 16,1 2-24-16,-3-2 4 0,3-1 2 15,-1 1 2-15,0-1-13 0,1 3 25 16,-1-2-23-16,-1 0-6 0,-1-4 15 0,3 5-30 16,-3-4 12-16,0 1 2 0,0-1 18 0,0-3-35 15,-2 3 10-15,-5-3-1 0,4-4 0 16,-4 1-28-16,-2-1-23 0,0-4-13 0,1 4-16 15,-1-4-40-15,-2 0 10 0,0 1-104 0,0-2-111 16,0-3-70-16,0 3 4 0,0-4 66 16,0-3-21-16,0 0 37 0,2 0 2 0</inkml:trace>
  <inkml:trace contextRef="#ctx0" brushRef="#br0" timeOffset="536695.7718">25808 14987 262 0,'0'-5'306'0,"1"0"-51"15,0-1-36-15,-1 0-1 0,2 1-12 16,-2 0-22-16,0 2-36 0,0-2-2 0,2 3-20 16,-2 0-19-16,0-1-9 0,-2 3 1 15,2 1-7-15,-2 3-31 0,0-2-8 0,-1 5 4 16,-1 10-1-16,-6-4 2 0,0 2-2 16,3 1-21-16,-4-2-8 0,3 2 11 0,0 0 3 15,-1 2 5-15,-5 2-10 0,3-1 7 16,-3-1-26-16,4 1 13 0,1 0-15 0,0 0 15 15,-1 0-12-15,-3 1 10 0,1-3-10 0,1 0 2 16,3 0-9-16,1-1-7 0,-5-1 16 0,2 1-14 16,1-3 3-16,1 1 20 0,2-6-23 15,-1 4 6-15,3-4-9 0,-1-2 14 0,1 1-7 16,3-3-14-16,-1 0 8 0,0-1 5 16,2 0-19-16,-3 0-9 0,1-2 12 0,1-1-28 15,0 2-52-15,1-2-36 0,0-4 11 16,0 0-125-16,0-1-87 0,0-2 24 0,7-11-126 15,-7 8 24-15,4-24 23 0,4 7 32 16,-6-2-16-16</inkml:trace>
  <inkml:trace contextRef="#ctx0" brushRef="#br0" timeOffset="537083.1869">25414 14755 347 0,'1'-3'179'0,"1"0"-24"0,-1 1 2 0,1-2-23 16,4 2-25-16,-1 1-24 0,9-5 25 15,0 4-1-15,-2-1-15 0,-1 1-6 0,9 2 8 16,1-2-9-16,0 2-15 0,2 0 1 0,-4-1 5 15,6-1-8-15,-13 2-20 0,7 0 26 16,2 0-18-16,2 0 6 0,-2 0-12 16,1 0 1-16,0 0-2 0,-4 0-10 0,0 0 20 15,13 12-6-15,-21-10-13 0,-1-1-17 16,-3-1 3-16,-1 2-2 0,-1-2 33 0,1 1-10 16,-3 0-8-16,1-1 2 0,1 2 4 0,-2-2-13 15,0 0-15-15,-2 0 1 0,2 0-11 16,-2 0-1-16,-1 0-35 0,1 0-22 0,-1 0-29 15,1-2-38-15,0 2 10 0,0-1-178 16,-2 1 23-16,0-3-165 0,2 2 38 0,0 1 22 16,-2-1 12-16,2 0-11 0</inkml:trace>
  <inkml:trace contextRef="#ctx0" brushRef="#br0" timeOffset="537682.2723">26247 14680 391 0,'3'-3'269'0,"-1"2"-40"0,0-2-41 15,-2 1 0-15,3 0-7 0,-1 1-15 0,-2-1-37 16,0 2-5-16,2-1-15 0,-1-2-20 16,1 3-1-16,0 2-16 0,0 0-10 0,0 0 8 15,2 1-18-15,-1 2-2 0,3 9-2 0,4-2-16 16,-1 1 15-16,-1 5-3 0,0-2-17 0,1 4-4 15,1 1 17-15,-1 1-18 0,-1 1 4 16,-2 1 9-16,3 0 2 0,-3 1 0 16,0 2-14-16,-2-2 3 0,0-1 2 0,-1 3-17 15,1-4 13-15,-4 3-18 0,0-14 21 16,0 9-21-16,-11 22 15 0,1-20-4 0,4 2 0 16,-3-1 13-16,-5-2-14 0,1-1-3 15,-2-4 11-15,-1 5-7 0,0-2-17 0,0-3 11 16,-4-1-7-16,0 0-8 0,-1-1 15 0,-1 1-4 15,2-4 6-15,0 2-17 0,1 2 12 16,-4-5 8-16,4 0-9 0,0 0-15 0,4-2 12 16,1 0-2-16,1-2-4 0,3-1 22 0,2 0-12 15,2-3 5-15,3 2-15 0,-3-2-13 16,2-1 17-16,1-1 3 0,-1 1-12 0,2 1 3 16,-1-1 0-16,1-1 19 0,1 2-18 15,-1-1-24-15,0-1-30 0,0 2-9 0,0-2-60 16,1 0 12-16,-1-1-186 0,2 0 23 0,0 0 22 15,0 0 21-15,0 0 16 0,0 0 18 16,0 0 18-16,-18-11-134 0,3 2 37 0</inkml:trace>
  <inkml:trace contextRef="#ctx0" brushRef="#br0" timeOffset="539496.8199">19298 14228 687 0,'0'0'187'0,"0"0"-14"15,0 0-22-15,0-12-8 0,0 12 0 16,0 0-22-16,0 0-8 0,0 0-4 0,0 0-22 16,0 0-15-16,0 0 5 0,0 0-9 0,0 0-3 15,0 0-4-15,0 0-7 0,0 0-8 16,0 0-7-16,0 0 11 0,0 0-6 0,0 0-11 16,0 0 6-16,0 0-12 0,-3 5-9 0,-9 5 8 15,0 0 12-15,0 2-19 16,-1 1 0-16,-4-3 1 0,0 1 9 0,-3 3-13 15,1 1 11-15,0-3-6 0,-4 3-6 0,0 1 3 16,0 0 2-16,-2 0 7 0,-3 2 0 16,1-1-4-16,-1 0 12 0,0 0-14 0,-2 0 19 15,0-1-10-15,2 1-22 0,2-1 13 0,0-1 14 16,-4 2-8-16,3-1-16 0,2-1 3 16,0-2 17-16,3 0-15 0,0 1-8 0,1 0 16 15,0 1-22-15,3-2 2 0,0-1 29 0,4 0-36 16,-5 1 19-16,6-1-2 0,1 0 2 15,3-1-1-15,1 0-22 0,-2 0 11 0,1 0 9 16,4-4-9-16,1 1-6 0,1 0 7 16,2-1-20-16,0-2 11 0,0 2 20 0,1-7-2 15,0 0 1-15,0 9-13 0,13 10-3 16,1-7-14-16,-5-4 16 0,10 0-7 0,-2 0 3 16,4-2 8-16,-3 0 11 0,8 1-11 15,1 0 13-15,-1-3-26 0,2 4 2 0,-1-5-1 16,1 5 5-16,0-3 15 0,-2 2-14 0,-1-1-4 15,1 0-8-15,-3-1 15 0,-3 0-4 0,-1 1 13 16,-2 2-13-16,-3-3 6 0,-1 1 20 16,-2-2-36-16,-5 0 4 0,0-1 0 0,-2 1 11 15,0-1-7-15,-1 0 7 0,0-1 1 0,-3 3-13 16,2-1 25-16,-2-4-19 0,0 0 4 16,0 8-3-16,-12 12-8 0,4-10 17 0,-2 2-5 15,-4 5 6-15,2-2-4 0,-3-5-13 16,-1 2 10-16,-3-1-4 0,-1 1 4 0,-1 0 0 15,-2 1 0-15,0 0 10 0,2 0-7 0,-2-1-5 16,0 3 5-16,2-1-2 0,-4 3 3 16,-2-2-10-16,-1 0 6 0,1 2 6 0,1 1 2 15,3-4-19-15,-1 3 12 0,3-3-4 16,1 1 1-16,3 0-13 0,-2 0 20 0,2 1 18 16,2-2-26-16,3 1-5 0,0 1 6 15,2-4 7-15,2 0-15 0,0 2 6 0,3-3 6 16,0-2 11-16,3-1-13 0,1 1-7 0,0-1-1 15,1-3 29-15,0-5-26 0,0 7-1 16,14 10 19-16,-6-4-7 0,4-2-13 0,4-3 27 16,-1 1-39-16,2-2 4 0,2 0 22 0,4-3 14 15,-1 0-26-15,6 1-1 0,-2-4 10 16,4 2 7-16,0-2-24 0,0-1 24 0,4 1-23 16,-3-1 3-16,-17 0 13 0,7 0-16 0,3 0 9 15,1 0-2-15,0 0-4 0,-2 0 9 16,0 0 1-16,-6 0-4 0,2 0 13 0,-6 0-27 15,-1 0 23-15,-4 0-6 0,-2 0-3 16,-6 0 22-16,7 0-18 0,-7 0 5 0,0 0-19 16,0 0-18-16,8 0 5 0,-8 0-13 0,0 0-11 15,7-5-28-15,-9 5-52 0,-2 1-8 16,1-1 11-16,-3 2-193 0,0-2-95 0,-11 4 44 16,1-1 23-16,0-2 24 0,-3 7-9 15,1-2 29-15</inkml:trace>
  <inkml:trace contextRef="#ctx0" brushRef="#br0" timeOffset="539957.4843">18377 16059 365 0,'0'2'303'0,"0"-1"-55"0,1 2-50 16,-1-2-10-16,1 0-22 0,-1 2-27 0,1 0 1 16,-1 0-11-16,1 1-18 0,-1-1-26 15,0 1 6-15,-1 1-9 0,1 1-12 0,0-2 1 16,-1 3 4-16,1 1-10 0,0 4 1 15,-12 14-15-15,6-9-9 0,0-1-4 0,2 1-9 16,-1-1-8-16,3 0 12 0,-4 2-16 0,0-2 21 16,0-1-28-16,2 1 20 0,-1-3-29 15,0 1 9-15,1-6-5 0,0 3 12 0,2-3-1 16,0-2-6-16,1-1 2 0,1-1-1 16,0 0-11-16,-2 0 26 0,2-4-12 0,0 0-17 15,0 0 7-15,0 0-6 0,0 0-22 0,0 7-20 16,-7-2-25-16,6-6-27 0,0-1 9 15,0-2-133-15,-1-1-132 0,1-1 24 0,-2-11 24 16,1-1-22-16,0-2 16 0,2 0 13 16</inkml:trace>
  <inkml:trace contextRef="#ctx0" brushRef="#br0" timeOffset="540174.9152">18304 16008 580 0,'3'-2'194'0,"1"0"-48"0,-1-2-69 15,-1 3-10-15,2-1-6 0,-2 0-8 0,1 0-159 16,1-1-140-16,-1 1-76 0</inkml:trace>
  <inkml:trace contextRef="#ctx0" brushRef="#br0" timeOffset="540368.1001">18629 15961 237 0,'6'0'289'0,"1"0"-56"16,2 0-16-16,-4 0-34 0,13-3-11 0,-11 3-2 15,3 0-28-15,-1 0-11 0,2 0-8 0,3 0-21 16,3 0 2-16,-4 0-26 0,-1 0-3 0,0 0-9 16,-2 0-18-16,0 0 9 0,-1 0 0 15,-1 0-54-15,-1 0 8 0,0 0-40 0,-7 0-9 16,8 0-36-16,-8 0 6 0,8 5-119 16,-9-2-66-16,-2 2-98 0,-7 5 3 0,-1 4 56 15,-2-3-23-15</inkml:trace>
  <inkml:trace contextRef="#ctx0" brushRef="#br0" timeOffset="540549.9869">18620 16168 589 0,'-1'4'185'0,"-2"-2"-12"0,3 1-5 16,0 0-13-16,0-2-4 0,0 1 2 0,3 2-18 16,-1-3-17-16,1 0-17 0,2 0-19 0,1 0 2 15,0-2-13-15,2 0-10 0,2 1-52 16,2 0 1-16,1 0-29 0,4 0 1 15,17-9-107-15,-19 3-84 0,-3-1-145 0,6-1 25 16,-3-1 17-16,2-1 10 0</inkml:trace>
  <inkml:trace contextRef="#ctx0" brushRef="#br0" timeOffset="540826.174">18997 16042 770 0,'4'-1'215'0,"-2"2"-9"15,0-1-31-15,1 2-11 0,-1 0-13 0,0 1-8 16,-2 2-21-16,1 0 12 0,-2 1-11 16,-2 10-22-16,3-7-12 0,-9 16-3 0,5-9-18 15,0 0-8-15,-2-1 4 0,-1 2-9 16,1 0 3-16,0 0-22 0,0 1 16 0,0-1-22 16,1 1-8-16,0-1 5 0,-2-2 0 15,3-1-21-15,-6 1 3 0,4-1-13 0,3-3-5 16,-1-2-34-16,0-2-27 0,2-1-19 0,-1 0-9 15,1-1 9-15,0-3-131 0,-1 1-117 16,0 0 24-16,-1-2-76 0,1 1 24 0,1-2 8 16,2 0-4-16</inkml:trace>
  <inkml:trace contextRef="#ctx0" brushRef="#br0" timeOffset="542102.1949">18543 14091 350 0,'0'0'153'0,"0"0"-24"0,0 0-17 15,0-13 13-15,-13 13-41 0,13 0-21 0,0 0 27 16,0 0 4-16,0 0-19 0,-24-27 10 16,23 23 19-16,1 3-35 0,0-2 2 0,-1 0-17 15,-2 0 6-15,2 1 6 0,0 0-3 0,0-1 8 16,-1 0-2-16,2 1-15 0,0-2 4 15,0 1-10-15,-1-1 2 0,1 2 12 0,0 2-12 16,0 0 12-16,0 0-14 0,0-7-5 0,0 7 6 16,0-8-12-16,0 8 5 0,0-6-12 15,0 6 4-15,11-10-6 0,-8 6 4 16,-1 2 5-16,0-1-22 0,0 2 20 0,0-1-19 16,1 1 15-16,-2-1-16 0,2 2 12 0,1-1 2 15,-1 2-33-15,2-1 11 0,-2 2-4 16,3 0 22-16,-6-2-34 0,14 13 4 0,-7-5 8 15,1 3 12-15,-3-2-4 0,-1-1-10 16,0 1 2-16,0 6-2 0,-1-3 13 0,-2-3-6 16,0 3-5-16,0-4-7 0,-1-1 16 0,0 2-9 15,0-9-2-15,0 10 8 0,0 1-1 16,-12 9-13-16,7-12 10 0,2-3 2 0,0 1-6 16,2-2 26-16,-1 3-26 0,0-6 21 0,0 4-26 15,1-2 6-15,0 0 2 0,-2-2 14 0,3 2-3 16,-2-3-5-16,1 0-15 0,0-1 11 15,1-1 28-15,1 0-25 0,0-1 10 0,1-2-15 16,1 0 7-16,4-9-3 0,3 2-9 0,5-2 1 16,-6 1-3-16,1 2 12 0,3 0-7 0,-3 1 2 15,1 2 18-15,1-2-26 0,-4 5 32 16,6-4-39-16,-4 4-2 0,-2 4 13 0,1-2-1 16,-2 1-1-16,-2 2 17 0,-5 0-4 15,0 0-21-15,9 0 13 0,-3 0-8 0,14 20 17 16,-9-9-20-16,2 1 16 0,-4 1 7 0,-2 0-13 15,3 4 24-15,-6-3-29 0,3 2-5 0,-1-1 7 16,0 0-2-16,4-1 5 0,-6 0 6 16,4-1 2-16,4 0 10 0,-5-2-26 0,1-1 7 15,2-1-10-15,0-3 6 0,-2-1 11 16,1-1-15-16,-2-1 15 0,2-3-10 16,-1 1 1-16,-1 0 7 0,4-1 2 0,0 0-10 0,1 0 15 15,-1 0 6-15,1 0-5 0,13-12-16 16,-11 8 1-16,-4 1 28 0,-2 2-28 0,-2-1 17 15,0 1-7-15,-6 1 9 0,0 0-14 16,0 0-3-16,0 0 5 0,0 0-8 0,0 0-32 16,0 0-23-16,0 0-38 0,10-7-56 0,-14 6 13 15,-3 1-302-15,-1 1 27 0,-15 2 26 16,-3 5 8-16,0-4 17 0,-5 2 10 0,-4-1-1 16</inkml:trace>
  <inkml:trace contextRef="#ctx0" brushRef="#br0" timeOffset="542743.0663">17588 14552 351 0,'0'-7'234'0,"-1"1"-23"0,1-11-19 15,2 6 2-15,-3 3-21 0,1 8-16 16,0-6-9-16,0-1 4 0,0 7-32 0,0-7-2 16,0 7-1-16,0-8-14 0,0 8-16 0,0-7-27 15,0 7-2-15,0 0 13 0,0 0-12 16,-1-10-19-16,0 10 2 0,0 0 0 0,1 1 3 15,0 1-11-15,-1 3 10 0,1 0-18 16,-1 1 12-16,-3 14-14 0,2-1 7 0,-1 2 1 16,-2 0-22-16,0 1 20 0,-2 0 11 0,2 5-13 15,4-2-17-15,-5 1 16 0,2 1 4 16,-3-1 2-16,3 0-14 0,1 1 4 0,-3-2 12 16,2 1-17-16,1-1-2 0,-1-1 14 0,-2-2-32 15,2 0 25-15,-1 0-14 0,0-3 17 0,0-1-15 16,2-1-4-16,-1-1-1 0,0-5-1 15,0 4 11-15,0-5-9 0,1 0-4 0,0-3 18 16,1 0-7-16,0-2-4 0,0 1 11 16,1-2-41-16,-2 0-23 0,-1 0-31 0,0-1-16 15,0 0-65-15,0-2 16 0,4-1-234 0,0 0-45 16,-8 0 28-16,1 0 26 0,-5 0-4 16,-16-11 14-16,13 11 47 0</inkml:trace>
  <inkml:trace contextRef="#ctx0" brushRef="#br0" timeOffset="543114.882">16904 15255 219 0,'-3'3'248'0,"3"-3"-42"0,0 3-23 0,-1-1-13 16,1-2-9-16,1 3-34 0,2-1 2 0,1 1-22 15,0 0 2-15,10 4 14 0,-2-3-29 16,6 1-9-16,-3-5 12 0,7 3-16 16,1-1-2-16,1 1-18 0,1-3-15 0,2 1 25 0,1-1-25 15,1 0 16-15,4 1-19 0,0-1-13 16,2 2-3-16,-18-2-7 0,6 0 22 0,7 0-22 16,1 0-12-16,2 0 11 0,2 0 1 15,0 0-7-15,-1 0 11 0,1 0 20 0,0 0-10 16,-1 0-9-16,0 0 13 0,-1 0-14 15,-2 0-14-15,-2 0 20 0,23-12-9 16,-31 7-6-16,-4 4-13 0,-7 1 19 0,1 0-2 16,-1 0-3-16,0 0-37 0,-2 0-7 0,-8 0-17 15,7 0-34-15,-7 0-15 0,7 9-35 0,-9-6 12 16,-2-1-292-16,-2 0 28 0,-8 3 25 16,-3 0 23-16,-4 3 15 0,-5 1 23 15</inkml:trace>
  <inkml:trace contextRef="#ctx0" brushRef="#br0" timeOffset="543846.6819">16896 15762 219 0,'12'-8'212'0,"0"-1"-43"0,3-1-15 16,-2-1 11-16,2 3-28 0,-1-3 2 0,0 4-18 15,-1 0 16-15,1 0-21 0,-3 3-14 0,0 1-12 16,-1 3 7-16,-3 0-8 0,-7 0-18 15,7 0 20-15,4 0-20 0,13 12-19 0,-9-3 8 16,-4 1-16-16,-1 3-8 0,-1-3 3 0,-1 5 8 16,0 1-12-16,-2-1 3 0,1 1-25 15,-1 3 26-15,-2-2-25 0,-1-1 3 0,-3 2 9 16,2 0 1-16,-2-8-20 0,0 4 4 16,0 3-13-16,-13 15 11 0,5-15-15 15,3 0 27-15,-1-1-1 0,-1-3-7 0,2-5-15 16,-2 4 26-16,0-3 6 0,3-3-25 15,-1-2 7-15,1 2 11 0,-1-3-1 0,3-2 20 16,-1-1 6-16,1 0-31 0,1 0 9 16,1 0 15-16,0 0-3 0,0 0-30 0,-1-12 11 15,5-5 23-15,3 3-18 0,2-5-8 0,2 3-3 16,0-1-1-16,-1 1-5 0,1 1-14 16,-1-1 19-16,-1 1-8 0,1 3 1 0,-3 3 3 15,2 0-1-15,0 3-7 0,-1 1 9 16,1 0 4-16,-3 4-12 0,1-2-2 0,-7 3-2 15,8 0-3-15,0 0 6 0,-2 0 22 0,17 12-5 16,-6-6-13-16,-1 2 7 0,-8-1-5 16,2 5 1-16,0 0-12 0,-4-1 29 0,4 3-12 15,-5 1 3-15,-2-3-3 0,-3 0 15 16,2-2-7-16,-2-1-16 0,6 7-1 16,-5-2 17-16,-1-14-24 0,0 10 8 0,0-1-2 15,0 1-2-15,0-3 21 0,0 1-5 0,0-2-19 16,0 1-7-16,-13 3 5 0,13-4 3 0,0-2-11 15,-2 2 14-15,0-2-6 0,2 1-25 16,-2-3-37-16,0-1-30 0,1 2-27 0,-1-1 10 16,2-2 9-16,-2 0-132 0,0-5-115 0,2 4 25 15,1-2 24-15,1-2 21 0,1 0 22 16,4-7-56-16,0-2 6 0</inkml:trace>
  <inkml:trace contextRef="#ctx0" brushRef="#br0" timeOffset="544054.1331">17598 15914 310 0,'14'-8'261'0,"-5"4"-49"15,0 0 5-15,9-3-40 0,-8 3 0 0,5-2-18 16,-1 2 18-16,-3 3-45 0,0-2 15 0,3-2-34 16,-4 5-20-16,0-1-13 0,0-1-16 0,0 0-5 15,-4 0-41-15,0 0-30 0,-1 1-30 16,1-1 8-16,-2 2-42 0,0-2 6 0,-1-1-49 15,1 0-97-15,-1-2-38 0,0 2 20 16,0 0 19-16,-1-3-104 0,1 1 34 0</inkml:trace>
  <inkml:trace contextRef="#ctx0" brushRef="#br0" timeOffset="544392.4205">17919 15687 523 0,'2'-4'265'0,"0"1"-51"0,0 0-34 0,-1 1-7 16,0 0 5-16,1 1-10 0,-1 0-24 0,1 1-18 15,-1 0 18-15,0 2-9 0,0 2-32 16,1-1-1-16,-2 2-15 0,1 1-5 16,-4 11-21-16,3-10-1 0,0 2 2 0,0 3-23 0,0 3 26 15,0 2-34-15,0 0 13 0,0 2-2 16,0 0-19-16,0-1-11 0,0 1 9 16,0 0-15-16,-7 0 25 0,-4 20 4 0,5-21-13 15,3 0-22-15,-1-4 11 0,4 1 16 0,-4 1-13 16,2-5 7-16,-4 2-10 0,4-1 10 15,-1-4-9-15,-1-1-11 0,4 0 2 0,-2-2-4 16,1 0 13-16,1-3-6 0,-1 2 29 0,-1 0-17 16,1-2-12-16,1 2 26 0,-1-1-41 15,0 0 4-15,0 0-6 0,0-2-22 0,1 0-28 16,-2 0-22-16,2-1-76 0,0 0 15 16,0 0-244-16,0 0 29 0,0 0 26 0,-11-12 22 0,10 8 22 15,1-2-27-15,-1 0-1 0</inkml:trace>
  <inkml:trace contextRef="#ctx0" brushRef="#br0" timeOffset="572540.673">20296 15441 329 0,'0'0'51'0,"0"0"18"0,0 0-24 0,0 0 17 0,0 0-58 16,0 0 25-16,0 0-1 0,0 0-11 15,0 0-8-15,0 0 6 0,0 0-7 0,0 0-34 16,0 0-160-16</inkml:trace>
  <inkml:trace contextRef="#ctx0" brushRef="#br0" timeOffset="575075.7736">12077 7715 418 0,'0'0'205'0,"0"0"-64"0,0-12 25 16,0 12-59-16,0 0 31 0,0 0-47 0,0 0-5 16,0 0 18-16,0 0-1 0,14 0-29 0,-14 0 7 15,0 0-14-15,0 0-7 0,0-15 6 16,0 15-6-16,0 0-16 0,0 0 8 0,0 0-4 15,0 0-13-15,0 0-12 0,0 0 12 0,0 0-2 16,0 0-20-16,0 0 14 0,0 0-3 16,0 0 6-16,0 0-10 0,0 0-20 0,0 0 13 15,0 0-6-15,0 0-6 0,0 0 0 16,0 0 8-16,0 0 1 0,0 0 0 0,0 0 4 16,0 0 14-16,16 9 3 0,-15-3-2 15,0-2 0-15,-1 2-14 0,2 0-19 0,-2-6 29 16,0 9-13-16,0 1 3 0,0 4 4 15,0-3-5-15,0 5-20 0,0-1 19 0,0-2-1 16,9 16-1-16,-9-20 2 0,0 2-1 16,0 1-3-16,0-1 9 0,0 0-19 0,0-2 22 15,0 1-12-15,0-1 21 0,0-2-16 16,0 0 1-16,0 1 13 0,0 4-16 0,0 1-9 16,0 0 5-16,0-3 6 0,0 1-7 0,0-3-2 15,0-1 8-15,0 1 2 0,0-8-7 16,0 7-5-16,0-7 3 0,0 7 6 0,0-7 17 15,0 8-11-15,0-8 34 0,0 6-11 0,0-6 14 16,0 7 13-16,0-7-5 0,0 0-19 16,0 0 13-16,0 0 7 0,-4 9-18 0,4-10 9 15,0-3-18-15,-1 3 2 0,1-5-26 0,-2 1 28 16,2-2-17-16,0-11 2 16,0 10-4-16,-7-15-22 0,5 6 30 0,0-1-18 15,0 3 8-15,0-4 1 0,-1 2-5 0,1 3 24 16,0-4-33-16,0 4 7 0,2 2 5 15,-3 2-9-15,1 0-5 0,0 2 24 0,2 0-43 16,-1 2 15-16,-1-1 22 0,0 3 12 0,2-1-6 16,0-1-7-16,-2 2-30 0,2-2 7 15,-2 3 22-15,2 0-8 0,0-1 9 0,0 0-16 16,0 4-28-16,0 0 1 0,0 0 11 16,0-3 17-16,0 5-16 0,0 1 15 0,-2 3-5 15,2-1 6-15,0 0-1 0,0 1 19 0,-4 12-23 16,4-10-10-16,0 5-1 0,0 1 19 0,0 1 11 15,0-3-49-15,0 3 48 0,0 2 3 16,0-3-19-16,-13 11-3 0,12-14-20 0,-4 3 10 16,5-3 10-16,0-11-2 0,0 10-4 15,0-1 22-15,0-1-25 0,0-1 13 16,0-2-16-16,0-5-17 0,0 8 18 0,0-8 20 16,0 7-10-16,0-7-7 0,0 6 18 15,0-6 11-15,0 7-9 0,0-7-1 0,0 0-32 16,0 7 28-16,0-7-11 0,0 0-37 0,0 0-18 15,-4 11-54-15,4-15-61 0,2 1 16 16,-4-1-248-16,2-1-48 0,-2 0 37 0,0-2 26 16,-5-7 42-16,-3 2 20 0,-1 1 28 15,-2 1 11-15</inkml:trace>
  <inkml:trace contextRef="#ctx0" brushRef="#br0" timeOffset="578555.5769">11962 3910 320 0,'0'0'51'0,"0"0"23"0,0 0 8 16,0 0-70-16,0 0 34 0,0 0-14 16,0 0 54-16,0 0-39 0,0 0-21 0,14 0-7 15,-14 0 5-15,0 0-24 0,0 0 2 16,0 0-2-16,0 0-2 0,0 0 26 0,0 0 18 16,0 0-48-16,0 0 5 0,0 0 21 0,0 0 11 15,0 0-7-15,0 0-4 0,0 0-1 0,0 0-1 16,0 0-5-16,0 0 1 0,0 0-1 15,0 0 59-15,0 0-40 0,0 0-4 0,0 0-12 16,0 0-10-16,0 0 0 0,0 0-2 16,0 0 0-16,0 0 25 0,0 0-1 0,0 0-38 15,0 0 2-15,0 0 32 0,0 0 10 16,0 0-2-16,0 0-60 0,0 0 28 0,0 0 0 16,0 0 22-16,0 0-2 0,0 0-2 15,0 0-2-15,0 0-1 0,0 0-3 0,0 0-2 16,0 0 13-16,0 0-2 0,0 0-48 0,0 0-27 15,0 0 4-15,0 0-38 0,0 0-15 16,0 0-102-16,0 0-65 0,0 0 7 0</inkml:trace>
  <inkml:trace contextRef="#ctx0" brushRef="#br0" timeOffset="580432.3268">11964 8516 373 0,'0'0'191'0,"0"0"-24"0,0 0-22 0,0 0 1 16,0 0-24-16,0 0-12 0,0 0 21 15,0 0-9-15,0 0-40 0,0 0 17 0,0 0 23 16,0 0-16-16,0 0-14 0,0 0 8 15,0 0-11-15,0 0-16 0,0 0 14 0,0 0-9 16,0 0 19-16,0 0-15 0,0 0-3 0,0 0-13 16,0 0-13-16,0 0-7 0,0 0 2 15,0 0 5-15,0 0-16 0,0 0 2 0,0 0-3 16,0 0-10-16,0 0 2 0,0 0-11 0,0 0 6 16,0 0-17-16,0 0 22 0,0 0-2 15,0 0-17-15,0 0 0 0,0 0 4 0,-19 2 6 16,17 4-7-16,2 0 6 0,-2 1-10 15,-3 7 13-15,0 3-30 0,3-7 11 16,-2 5 18-16,0-1-3 0,-3 0-14 0,3 2-12 16,1-2 20-16,1-3 9 0,-3-3-20 0,2 0 9 15,3 1-1-15,-1-2-15 0,-4 11 29 16,3-8-29-16,2 0 12 0,0-10-20 0,0 7 10 16,0 1 16-16,0-2 2 0,0 1-13 0,0-7-4 15,0 8 6-15,20 12 21 0,-13-14-34 0,0 0 22 16,1-3 14-16,2-2-27 0,-2-1-1 15,1 0 2-15,7 3 3 0,-9-3 22 0,3 0-19 16,3 0-5-16,16-12 22 0,-16 6-6 16,3 1-14-16,-9-3 4 0,-1 3 10 0,8-3-5 0,-3-2 10 15,2 1-4-15,-3-3-2 0,-1 0-7 16,1-1 12-16,0-1-7 0,-4-1-15 0,1 0 13 16,4-1-5-16,-4 2 17 0,0-1 11 0,-3 4 12 15,0 1-18-15,-1 2-18 0,-1 1 38 16,-2 1-35-16,2 0 23 0,-2 3 13 0,2-2-20 15,-2 0-3-15,0 1 35 0,0 1-18 0,0-1-6 16,0 4-3-16,0 0-3 0,0 0-17 16,0 0-3-16,0-7 13 0,0 7-3 0,0 0-3 15,0-7-1-15,-2 9-8 0,0 1-4 0,2 0-17 16,-2 2 26-16,2 0-7 0,-2 1-21 16,1 1 0-16,-2 15 33 0,2-6 14 15,-1-3-17-15,0 5 0 0,2 1-11 16,-5-1-6-16,3 0 1 0,0-5 16 0,2 6-2 15,-3 0-36-15,-1 1-3 0,1 0 4 16,1-2 38-16,2 2-8 0,-2-3 1 0,0-3-2 16,0 3 0-16,-1-3 22 0,1 3-2 0,2 1-29 15,-2-6 0-15,1-2 13 0,0-2 0 0,1 0-22 16,-2-2 0-16,2 0 2 0,0-1 0 0,0-1 2 16,0-4-19-16,0 0 19 0,0 6-29 15,0-6-14-15,0 0-49 0,0 7-14 0,0-7-26 16,0 0-61-16,0 6 17 0,2-9-129 15,-1-2-125-15,9-7 32 0,-7 1 30 0,5-3 13 16,2 0 4-16,-2-1 25 0,1 1 11 16,1-1 19-16</inkml:trace>
  <inkml:trace contextRef="#ctx0" brushRef="#br0" timeOffset="580759.8426">12387 8753 571 0,'3'-2'280'0,"1"0"-36"15,-1 0-20-15,-1 2-38 0,1 0-3 0,0-1-20 16,0 1 8-16,-1 0-18 0,2 0-1 0,1 1-15 16,1 2-3-16,0 0-27 0,9 2-2 0,-1 3-13 15,-1-3 13-15,3 2-35 0,-1 3 42 16,1-1-31-16,-4 0-19 0,3 1 9 16,1 0-11-16,-1 2 2 0,-1-4 25 0,1 4-42 15,-1-1-20-15,-3 2 0 0,1-2 14 0,-1 0-10 16,0-1 15-16,-2 2-9 0,-2-6 14 15,-5 4-25-15,4-5-3 0,-1 2-3 0,-3-1-11 16,2 0 18-16,6 4-27 0,-8 0-19 16,0-6-20-16,1 0-25 0,-1 1-10 0,-2-3-26 15,0-2-35-15,0 0-17 0,0 0 14 0,0 0-110 16,0 2-64-16,0-5-80 0,-2-2 33 16,2 1-4-16,2-13 26 0,2 0 23 0,-4 7 9 15,7-18 1-15</inkml:trace>
  <inkml:trace contextRef="#ctx0" brushRef="#br0" timeOffset="581024.0118">12805 8797 383 0,'1'-3'323'0,"-1"2"-38"0,1-3-54 16,-1 2-31-16,1 1-10 0,-2 0-9 15,-1 1-15-15,2 0-5 0,-2 2 14 0,-2 2-2 16,2-1-30-16,-8 8-7 0,-1 2-1 16,2 0-6-16,-5 2-30 0,4 0-6 0,-4 2 1 15,5-1 23-15,-6 2-23 0,-1 0-49 0,2 1 23 16,1 0-5-16,0-5-28 0,-4 4 27 15,2 1-17-15,-1-2-4 0,2 0-4 0,-1-1-15 16,1 0 13-16,-2-1-2 0,3 0 8 0,-1-2-25 16,1 0-4-16,2-4-9 0,-1 0 20 15,1 0-24-15,-1-1 25 0,6-3-2 0,0 0-2 16,1-3-41-16,1 2-21 0,-1-3 2 0,0-1-42 16,5 0-23-16,0 0-44 0,0 0-42 0,-7 0 17 15,-10-18-190-15,10 3-89 0,2-5 75 16,3-2-11-16,0-5 26 0,0 2 24 0,2-3-5 15,0 14 3-15</inkml:trace>
  <inkml:trace contextRef="#ctx0" brushRef="#br0" timeOffset="582307.0759">7188 4284 392 0,'0'0'197'0,"0"0"-67"0,0 0-7 16,0 0 20-16,0 0-19 0,0 0 1 15,14 0-20-15,-14 12-9 0,0-12-1 0,0 0-17 16,0 0-2-16,0 0 11 0,0 0-31 16,0 0 3-16,0 0 5 0,0 0-18 0,27 18 14 15,-25-17-11-15,0 0 8 0,-2 0-1 0,1-1-13 16,1 0-3-16,0 2 16 0,1-1-16 0,-1 0 11 15,2-1-17-15,3 2-2 16,-2-1-12-16,2-1 4 0,0 1 3 0,1-1 8 16,0 0 8-16,12 1-17 0,-10-1-2 15,5 0 5-15,2 0 11 0,2 0-21 0,3 0 7 16,1 0-21-16,1 0 8 0,-4 0-5 0,2 0 13 16,20-10-13-16,-21 9 14 0,-6 0 2 15,3 0 2-15,0-2-3 0,-5 2 7 0,-2-1-11 16,-1 2 18-16,-2 0-10 0,-2 0 7 0,-1-2-2 15,-5 2 1-15,7 0 2 0,0 0-10 0,-7 0 1 16,8 0 17-16,-1 0-16 0,-7 0-9 16,10 0 3-16,-4 0 13 0,-6 0-24 0,8 0 8 15,-8 0-17-15,8 0 26 0,-8 0-22 0,9 0-3 16,-9 0-7-16,7 0 42 0,-7 0-18 16,0 0-9-16,13-10-1 0,-12 10 2 0,-1 0-18 15,0 0-3-15,0 0-20 0,0 0-16 16,0 0-40-16,0 0-40 0,0 0 11 0,8-10-204 15,-9 7-83-15,-2 0-4 0,-3 0 31 16,-8-3 64-16,0 0 18 0,-3 2 13 0,-8-2 10 16</inkml:trace>
  <inkml:trace contextRef="#ctx0" brushRef="#br0" timeOffset="583255.9237">6039 4413 776 0,'-1'-3'266'0,"0"2"-19"0,0-1-25 16,1-1-28-16,-2 2-6 0,2-1-13 15,0-1-22-15,-2 3-30 0,0-2 3 0,2 1-19 16,-1 0-12-16,0 0 3 0,1 0-29 16,0 0 9-16,0 1-17 0,-1-1 18 0,1 0-30 0,0 1-13 15,0 0 10-15,-1 1-18 0,0 1 8 16,0 2-15-16,0 0 2 0,-2 1-12 0,3 1 1 16,-4 11 3-16,2-2-5 0,-1 3 16 0,0-2-8 15,1 3 22-15,1 0-35 0,-2 2-10 16,1-2 20-16,-3-1 21 0,3 1-24 15,-4-5 11-15,6-6-33 0,0 2 35 0,0 2-29 16,0 3 12-16,0-2 6 0,0-1 4 16,0-2-16-16,0 1 4 0,13 13-2 0,-8-15-22 15,2-3 22-15,-2-1-22 0,3 1 26 0,-3-4 4 16,0 2-20-16,3-3 4 0,-4-1 6 0,5 0 13 16,-9 0-6-16,13 0 17 0,5 0-40 15,16-16 21-15,-19 12-6 0,5-5-15 0,-5 0-4 16,-1-3 12-16,-2 0 13 0,2 2 12 0,-4-5-23 15,-2-1 8-15,0-1-17 0,-1 0 23 16,-1-4-7-16,1-2 1 0,-3 2-5 0,1 1 25 16,-2-3 1-16,1 2 3 0,2 1 7 15,-3 2-1-15,-2-3-3 0,1 7-4 16,-2 14-2-16,0-10-3 0,0 1-3 16,0 1 69-16,0 2-17 0,0 6-3 15,0-9 11-15,0 9-26 0,0-7-21 0,0 7 9 0,0 0-4 16,0-7 5-16,0 7-11 0,0 0-3 0,7-8-22 15,-6 10 28-15,-1 2-14 0,0 2-18 16,1 0 29-16,-1 3 6 0,1 9-21 0,0 2-23 16,-1 3 25-16,0-1-17 0,3 1 3 0,-2-3 1 15,0 2 3-15,-1-1-4 0,2-1-10 16,-2 1 25-16,0 0-1 0,2-2-3 0,-2 0-4 16,1-2 18-16,-1-2-27 0,0-2-7 0,1 6-4 15,-1-5-7-15,0-3 14 0,0-11 13 0,0 11-11 16,0 3-17-16,0 0 28 0,0-3-2 0,0 0 0 15,0-4-30-15,0 0 35 0,0-7-2 16,0 8-2-16,0-8 0 0,0 7-19 0,0-1 0 16,0-6 2-16,0 7 0 0,0-7-48 0,0 0-42 15,0 6-49-15,0-6-45 0,-12 8-31 16,11-8 19-16,-1-4-230 0,1 2-25 0,0-5 15 16,0 1 29-16,2 0 26 0,0 0 45 15,2-11 33-15,-3 17 15 0,0-11 3 0</inkml:trace>
  <inkml:trace contextRef="#ctx0" brushRef="#br0" timeOffset="583496.3246">6365 4686 226 0,'3'-2'318'0,"0"-1"-36"0,0 0-48 0,0 1-3 16,1-1-15-16,0 2-18 0,0 0-1 16,2 0-8-16,-2 0-37 0,1-1 1 0,0 2 10 15,2 0-17-15,-7 0-49 0,8 0 9 0,4 0-13 16,20 13-24-16,-18-7 2 0,4 0-1 15,-7 3 0-15,-3-3-22 0,3 1-5 0,0 2 13 16,0 0 14-16,-1 1-53 0,-2-4 15 16,0 2-27-16,-3-1 7 0,-1-4-31 0,1 2-11 15,-1-1-43-15,0 0-31 0,-1-1-29 0,1-1-13 16,-1 2 13-16,0-1-123 0,-2-2-90 16,0-1-26-16,0 0 25 0,1 0 25 0,-2 0 15 15,0 0 15-15,0 0-56 0</inkml:trace>
  <inkml:trace contextRef="#ctx0" brushRef="#br0" timeOffset="583779.9122">6687 4701 377 0,'2'-4'337'0,"0"-1"-40"0,1 5-9 16,-2-2-34-16,3 0-61 0,-3 2-10 0,0-2-13 15,0 0-12-15,1 2-4 0,-1 0-36 16,0 0 25-16,0 2 2 0,-3 1-28 0,1 3-27 16,1 0 20-16,-1 2-17 0,-3 9-3 15,0-1-8-15,-4 3-9 0,2 2-14 0,-2 3 20 16,-2-4-4-16,3 2-30 0,-1 2 18 0,-4 0-21 15,0-1 7-15,0-1-10 0,-1 0 10 16,2-3-16-16,-3 4 5 0,3-1 2 16,2-1-30-16,0-2 15 0,-2 0-8 0,3-3-18 15,3-3-6-15,-3 1 19 0,2-1 3 0,-2 0 14 16,5-5-34-16,-2-3 3 0,3 0 21 0,0-1-56 16,0-2-28-16,-1-1-26 0,2 1-21 15,0-2-49-15,1 0 14 0,0-4-241 0,2-1-74 16,0-1 34-16,8-11 29 0,3-5 24 15,-2-1 65-15,3 0 5 0,5 0 21 16</inkml:trace>
  <inkml:trace contextRef="#ctx0" brushRef="#br0" timeOffset="585740.4548">11739 3137 334 0,'0'0'91'0,"0"0"7"0,0 0 2 0,0 0-15 15,0 0-8-15,0 0-10 0,0 0 20 16,0 0 4-16,0 0-6 0,0 0 18 0,0 0-33 16,0 0 15-16,0 0-22 0,0 0 36 15,0 0-20-15,0 0-5 0,0 0 11 0,0 0-8 16,0 0-24-16,0 0 16 0,0 0-7 0,0 0-7 16,0 0-9-16,0 0 16 0,0 0-15 15,0 0 4-15,0 0-17 0,0 0 2 0,0 0-3 16,0 0 8-16,0 0-14 0,0 0-2 0,0 0-9 15,0 0 14-15,0 0 13 0,0 0-21 16,0 0 1-16,0 0-7 0,0 0 8 0,0 0-4 16,0 0 7-16,0 0-5 0,0 0 4 15,0 0 0-15,0 0-13 0,0 0 12 0,0 0 7 16,0 0-10-16,0 0-2 0,0 0 0 16,0 0 10-16,0 0-24 0,0 0 18 0,0 0 12 15,0 0-28-15,0 0 13 0,0 0-19 0,0 0 11 16,0 0 4-16,0 0 9 0,0 0-17 15,0 0-1-15,0 0 14 0,0 0-1 0,0 0-21 16,0 0-10-16,0 0 11 0,0 0-10 0,0 0 15 16,0 0-23-16,0 0 1 0,0 0-25 0,0 0-2 15,0 0-41-15,0 0-39 0,0 0 13 16,0 0-139-16,0 0-105 0,-6-4-39 0,2 6 26 16,0-1 22-16,0 1 27 0,-2-2 14 15</inkml:trace>
  <inkml:trace contextRef="#ctx0" brushRef="#br0" timeOffset="587208.4554">11691 3149 307 0,'0'0'210'0,"1"1"-15"0,-2 0-52 15,1-1 7-15,1 0-35 0,0 0 24 0,-1 0 8 16,1 0-23-16,-2 0-23 0,1 0 11 15,1 0-28-15,-1 0 12 0,0 0-10 0,2 0-4 16,-2 0-12-16,0 0 12 0,0 1-17 0,0-1-13 16,0 0-5-16,0 0 4 0,0 0-21 15,0 0 20-15,0 0 1 0,0 0-17 0,0 0-9 16,0 0-10-16,0 0-8 0,0 0 17 0,0 0-16 16,0 0-3-16,0 0 0 0,0 0 7 15,0 0 1-15,0 0-1 0,0 0-10 0,0 0 5 16,0 0 10-16,0 0-12 0,0 0 2 15,0 0 2-15,0 0 3 0,0 0-4 0,0 0-14 16,0 0 10-16,0 0 5 0,0 0 18 16,0 0-26-16,0 0 4 0,0 0 7 0,4 21-8 15,-4-17-8-15,0-1 25 0,0 1-11 16,0-1 4-16,0 2-7 0,1-1-12 0,-1-4 16 16,0 0 3-16,0 8 11 0,0 5-14 15,0-3 15-15,0 1-29 0,0-4 11 0,0 0-8 16,0 0 3-16,0 0-9 0,0-7 24 0,0 7-31 15,0-1 15-15,0-6-11 0,0 9 16 16,0-2 13-16,0-7-20 0,0 7 8 0,0 0-12 16,0-7 22-16,0 7-19 0,0-7-6 15,0 5 7-15,0-5-13 0,8 16 18 0,-6-13 9 16,0 1-1-16,1-2-6 0,1 2-11 16,-1-2-3-16,0 0-3 0,0 1 11 0,2-1 0 15,0-1-6-15,-1 1 8 0,0-1-4 16,1-1-1-16,-1 0 17 0,3 0-7 0,-7 0-7 15,5 0 3-15,3 0-4 0,-8 0 1 16,7 0-9-16,17-14 12 0,-10 6 1 0,-2 1 17 16,-1-1 6-16,0 1-19 0,2-2-3 0,-1 0 3 15,-4 2 24-15,1-5-23 0,-1 3 4 0,-4 2 9 16,3 0 8-16,-3 0-17 0,-2 1 22 16,0 2 10-16,1-2-23 0,-1 0 19 0,4-8-3 15,-3 2-13-15,0 3-3 0,-1 0 7 0,0 0-15 16,-2 2 14-16,2 0 9 0,-1 2-4 15,-1-1 3-15,0 2-6 0,0 0 1 16,0-2 15-16,0 1-36 0,0 1 24 0,1 1-1 16,-1 3-15-16,0 0-2 0,0 0-4 0,0-7 0 15,0 7 22-15,0-6-35 0,0 6 21 16,0 0 9-16,0 0-5 0,0-8-27 0,0 8 9 16,0 0 10-16,-2-9 1 0,2 9-12 0,0 2-6 15,0 2-18-15,-2 0 34 0,0 0-6 16,0 0 18-16,1 1-22 0,0 1 7 0,-1 0-23 0,-2 9 4 15,2-1 16-15,-2 3 1 0,2-5-22 16,-2 4-8-16,1 0 6 0,-1 1-3 0,2-4 39 16,0-1-21-16,-1 2-3 0,3-7 26 15,0 4-6-15,0 3-31 0,0-2 30 16,0-1-14-16,0-1-2 0,0-1-7 0,0-1-13 16,0-2 13-16,0 0 27 0,0-6-25 15,0 7-10-15,0 0 26 0,6 4-10 0,4 0 8 16,0-8-6-16,0 0 22 0,-2-3-14 0,2 0 1 15,-10 0-1-15,11 0 10 0,0 0-4 0,18-10 1 16,-18 8 13-16,3-3-3 0,-5 3-3 0,-1 0 8 16,0 1 10-16,-4-2 10 0,1 2-15 0,-1 0-17 15,-2 0 34-15,0 0-28 0,1 1-17 16,-1 0 16-16,0-2 4 0,1 1-12 0,-1 0 6 16,1 0-31-16,-2 0 7 0,2 0 19 0,-3 1-6 15,2 0 4-15,-2 0-2 0,0 0-2 16,2-1-1-16,-2 0-135 0,0 0-21 0,0-2-33 15,-2 3-32-15,-3-2-21 0,1 0 21 0,-3 1-157 16,-9-4-82-16,-2 1-6 0,1-2 31 16,-3 3 28-16,4-4 66 0,-5 4 5 0,1-6 15 15,1 1-14-15</inkml:trace>
  <inkml:trace contextRef="#ctx0" brushRef="#br0" timeOffset="587835.3">11704 3148 334 0,'1'-3'210'0,"-1"2"-44"0,0-1-3 0,0 1-31 15,-1-2 18-15,1 3-36 0,0-3 20 0,0 3-15 16,0-2-10-16,1 1 5 0,-2 0-18 0,1 0-8 16,1 0-3-16,1 0 4 0,-2 0 15 15,0 1-28-15,2-1 20 0,-2 1-29 0,0-1 19 16,0 0-32-16,0 0 18 0,0 1 5 15,0 0-29-15,0-2-1 0,0 2 7 0,0 0 7 16,2 0-10-16,-2 0-32 0,0 0 18 0,-2 0 16 16,4 0-37-16,-2 0 7 0,0 0-8 0,0 0-11 15,0 0 12-15,2 2-1 16,-4-2 8-16,2 0 14 0,2-2-10 0,-1 2 1 16,-2 0-21-16,1 2 11 0,0-4-11 0,-2 2-4 15,2 0 9-15,0 0-13 0,0 0 6 0,0 0 3 16,0 0 21-16,0 0 2 0,2 0 2 0,-2-1-10 15,0 0 6-15,0 1-8 0,0-2 18 16,1 1-5-16,-1-2-7 0,0 3-13 0,1-1 17 16,-1 0-25-16,0 0 6 0,-1-1 10 15,2 2-14-15,-1-2 20 0,1 1-18 0,-1 0 39 16,0 1-15-16,3-1-4 0,-3 0 16 0,2 1-26 16,0-1 4-16,-2 0-10 0,0 0-1 0,0 0 22 15,0 1-33-15,0-2 7 0,0 2 34 16,-2 0-62-16,2-1 29 0,0 2-5 0,0-2-14 15,2 1-42-15,-2 0-38 0,-2-1-55 16,2 2 14-16,0-1-242 0,-1-1 30 0,1 1 26 16,-3-2 27-16,0-1 22 0,0 0-94 15,-1-1 14-15,-5-7 24 0,-3 3 13 0,5-7 34 16</inkml:trace>
  <inkml:trace contextRef="#ctx0" brushRef="#br0" timeOffset="592759.3099">12130 7861 282 0,'0'0'98'0,"0"0"13"0,0 0-76 0,0 0 25 16,0 0 3-16,0 0-10 0,0 0 61 0,0 0-14 16,0 0-11-16,0 0-23 0,0 0-16 15,0 0-5-15,0 0-2 0,0 0-7 0,0 0 0 16,0 0-5-16,0 0 18 0,0 0-10 15,0 0-29-15,0 0 34 0,0 0-2 0,0 0-56 16,0 0 2-16,0 0 35 0,0 0-23 16,0 0 25-16,0 0 2 0,0 0-33 0,0 0 21 15,0 0 11-15,0 0-9 0,0 0-14 0,0 0 10 16,0 0 20-16,0 0-31 0,0 0 8 0,0 0-8 16,0 0 1-16,0 0-1 0,0 0 10 15,0 0-12-15,0 0-7 0,0 0 29 0,0 0-9 16,0 0-30-16,0 0 34 0,0 0-26 0,0 0 1 15,0 0 1-15,0 0 1 0,0 0 1 16,0 0 19-16,0 0-35 0,0 0-1 0,13 0 30 16,-13 0-1-16,0 0 25 0,0 0-2 0,22 17-5 15,-20-17-2-15,0 2-63 0,1-2-6 16,-1 0 16-16,2 0-43 0,-1 0 40 0,0 1 9 16,-1-1-58-16,0 0 31 0,2 0-68 0,-4 0-3 15,0 0-33-15,0 0-23 0,0 0-70 16,7 0 3-16</inkml:trace>
  <inkml:trace contextRef="#ctx0" brushRef="#br0" timeOffset="595773.6541">13892 7816 274 0,'0'0'165'16,"0"0"-27"-16,0 0-7 0,0 0-46 0,0 0 19 16,0 12-14-16,0-12-14 0,0 0-2 15,0 0-6-15,16 0 13 0,-16 0-8 0,0 0-10 16,0 0-32-16,0 0-14 0,0 0 12 0,0 0-22 15,0 0 22-15,0 0-14 0,0 0 7 16,0 0 16-16,0 0-44 0,0 0 16 0,0 0 12 16,0 0-17-16,0 0 5 0,0 0-25 15,0 0 37-15,0 0-5 0,0 0-11 0,0 0-11 16,0 0 45-16,0 0-40 0,0 0 39 0,0 0-36 16,0 0 0-16,0 0-1 0,0 0 17 15,0 0-15-15,0 0 5 0,0 0-18 0,0 0-3 16,0 0 1-16,0 0 20 0,0 0 0 15,0 0-35-15,13 0 21 0,-13 0 17 0,0 0-5 16,0 0-35-16,0 0 44 0,0 0 15 0,0 0-64 16,0 0 45-16,0 0-9 0,0 0 30 15,0 0-23-15,0 0 0 0,0 0-1 0,0 0-10 16,0 0-26-16,0 0 28 0,0 0 12 16,0 0-16-16,0 0 8 0,0 0 20 0,0 0-31 15,0 0-1-15,0 0 2 0,0 0-14 16,0 0 7-16,0 0 5 0,0 0-22 0,0 0 3 15,0 0 2-15,0 0 20 0,0 0 8 0,0 0 14 16,0 0-14-16,0 0-13 0,0 0 1 16,0 0-44-16,0 0 5 0,0 0 51 0,0 0-12 15,0 0 21-15,0 0-15 0,0 0 0 0,0 0-3 16,0 0-2-16,0 13 2 0,0-13-2 16,0 0 2-16,13 0-31 0,-13 0 2 0,0 0 26 15,0 0 28-15,0 0-11 0,0 0-17 16,0 0 31-16,0 0-22 0,0 0 10 0,0 0-20 15,0 0 61-15,0 0-36 0,0 0 19 0,0 0-2 16,0 0 3-16,0 0-3 0,0 0-62 0,0 0 28 16,0 0-5-16,0 0 17 0,0 0 30 15,0 0-22-15,0 0-48 0,0 0 10 16,0 0 28-16,0 0 20 0,0 0-16 0,0 0-22 16,0 0 17-16,0 0 1 0,0 0-13 0,0 0 8 15,0 0 21-15,0 0-4 0,0 0-20 16,0 0-5-16,0 0-32 0,0 0 48 0,0 0 0 15,0 0-16-15,0 0 6 0,0 0-6 0,0 0 30 16,0 0-44-16,0 0 26 0,0 0-24 0,0 0 11 16,0 0 22-16,0 0-11 0,0 0-12 15,0 0 9-15,0 0 3 0,0 0-47 0,0 0 57 16,0 0-38-16,0 0 33 0,0 0-2 16,0 0-31-16,0 0 33 0,0 0-27 0,0 0 13 15,0 0-5-15,0 0 13 0,0 0-23 0,0 0 28 16,0 0 1-16,0 0 27 0,0 0-43 15,0 0 35-15,0 0-43 0,0 0 32 16,0 0-21-16,0 0 7 0,0 0 2 0,0 0-7 16,0 0 5-16,0 0 0 0,0 0-42 0,0 0 39 15,0 0-9-15,0 0 13 0,0 0-12 16,0 0 12-16,0 0-30 0,0 0 52 16,0 0-12-16,0 0 15 0,0 0-43 15,0 0-1-15,0 0 3 0,0 0 27 0,0 0-20 0,0 0-18 16,0 0 12-16,0 0 13 0,0 0 3 0,0 0 0 15,0 0 0-15,0 0-7 0,0 0-4 16,0 0 4-16,0 0-17 0,0 0 19 0,0 0-14 0,0 0 9 16,0 0 24-16,0 0-15 0,0 0-8 15,0 0 13-15,0 0 4 0,0 0-9 0,0 0-15 16,0 0 1-16,0 0 1 0,0 0 34 16,0 0-30-16,0 0-17 0,0 0 32 0,0 0-7 15,0 0-7-15,0 0-5 0,0 0-26 0,0 0 60 16,0 0-21-16,0 0-7 0,0 0 6 15,0 0-31-15,0 0 23 0,0 0 6 0,0 0 20 16,0 0-34-16,0 0 4 0,0 0-17 0,0 0 33 16,0 0 4-16,0 0-21 0,0 0 6 15,0 0 21-15,0 0 2 0,0 0-33 0,0 0 29 16,0 0-10-16,0 0-19 0,0 0 27 0,0 0-10 16,0 0-9-16,14 0-34 0,-14 0 43 0,0 0 4 15,0 0-21-15,0 0 41 0,0 0-32 16,0 0-30-16,0 0 41 0,0 0-22 0,0 0 6 15,0 0 11-15,0 0-7 0,0 0 38 0,0 0-63 16,0 0 18-16,0 0 13 0,0 0 9 0,0 0 9 16,0 0-4-16,0 0 5 0,0 0 4 15,0 0-18-15,0 0-6 0,0 0-7 0,0 0-27 16,0 0 11-16,0 0 20 0,0 0-9 16,0 0 21-16,0 0 5 0,0 0-31 0,0 0 11 15,0 0 18-15,0 0-7 0,0 0-25 16,0 0 8-16,0 0 40 0,0 0-55 0,0 0 49 15,0 0-18-15,0 0 3 0,0 0-23 0,0 0 16 16,0 0 4-16,0 0-5 0,0 0 19 16,0 0-30-16,13 0-11 0,-13 0 38 0,0 0-36 15,0 0 26-15,0 0 22 0,0 0-20 0,0 0-4 16,0 0-1-16,0 0-23 0,0 0-23 16,0 0 60-16,0 0-13 0,0 0-9 0,0 0 17 15,0 0-16-15,0 0 12 0,0 0-27 16,0 0 25-16,0 0-8 0,0 0 23 0,0 0-28 15,0 0 7-15,0 0 1 0,0 0 9 0,0 0-45 16,0 0 46-16,0 0-5 0,0 0 0 16,0 0-31-16,0 0 37 0,0 0-3 0,0 0-4 15,0 0 4-15,0 0-46 0,0 0 31 0,0 0 12 16,0 0-37-16,0 0 25 0,0 0 14 16,0 0-2-16,0 0 24 0,0 0-6 15,0 0-19-15,0 0-10 0,0 0-20 0,0 0 17 16,0 0-6-16,0 0-1 0,0 0 2 0,0 0-1 15,0 0-9-15,0 0 38 0,0 0-30 0,0 0 24 16,0 0-9-16,0 0 7 0,0 0-14 16,0 0 15-16,0 0-2 0,0 0 0 0,0 0-29 15,0 0 2-15,0 0 8 0,0 0 16 16,0 0-3-16,0 0-4 0,0 0-17 0,0 0 24 16,0 0 1-16,0 0-40 0,0 0-13 0,0 0 6 15,0 0-59-15,0 0 12 0,0 0 8 16,0 0-59-16,0 0-23 0,0 0-47 0,0 0-32 15,0 0-47-15</inkml:trace>
  <inkml:trace contextRef="#ctx0" brushRef="#br0" timeOffset="602993.2544">13639 3464 439 0,'0'0'203'0,"0"0"-16"0,0 0-35 0,0 0 21 15,0 0-31-15,0 0 3 0,0 0-4 0,0 0-27 16,0 0 5-16,13 0-4 0,-13 0-7 0,0 0-5 16,0 0-9-16,0 0-3 0,0 0 8 15,0 0-19-15,0 0-16 0,0 0 6 0,0 0-8 16,0 0 10-16,0 0-35 0,0 0 22 0,0 0 0 15,0 0-29-15,0 0-11 0,0 0 14 0,0 0 6 16,0 0-8-16,0 0-1 0,0 0-8 16,0 0-12-16,0 0-5 0,0 0-6 0,0 0 8 15,0 0 1-15,-9 21 16 0,5-17 3 16,2 0-13-16,1-1-15 0,-1 2 8 0,0-3 18 16,0 2-31-16,-1-1 21 0,1-1-22 15,0 1-3-15,1-1 3 0,1 0 29 0,0 0-27 16,-2 0 1-16,2-1 6 0,-2 1-17 15,0-1 17-15,2-1 16 0,0 0-12 0,-2-1 20 0,4 1-27 16,-4-2 4-16,4 1-11 0,-4-1 27 16,4 0 1-16,-2 0-9 0,-2-1-2 0,2 1-5 15,0-1 23-15,0 1-6 0,0 0 7 0,0-1-9 16,-2 2 12-16,2-2-18 0,0 1 0 16,-1 0 17-16,1 0-10 0,-2 1-18 0,0 0-8 15,0-1 18-15,2 2-3 0,-2-2 9 16,0 2-11-16,2 2 1 0,-2-1-17 0,-4 2 40 15,4-2-26-15,0 1-13 0,0-1 12 0,0 4-21 16,-1-4 30-16,3 1-19 0,-2 1 16 0,2-1-14 16,0-1-13-16,-4 2 6 0,4-2 6 15,-2 1 3-15,0-1-2 0,2 0 2 0,2 0-7 16,-2-1-9-16,2 0 4 0,-2-1 7 16,2 0 23-16,0 0-18 0,0-2 12 0,1 3 0 0,-1-3 9 15,0 2-13-15,0-1 17 0,-2-1-12 16,0 1 0-16,2 0 17 0,0 0-23 0,-2 0 20 15,3 0 36-15,-2 0-13 0,-1 1-48 16,0-2 33-16,0 3-32 0,0-1 28 0,0-1 3 16,-1 2-40-16,-4-1 27 0,3 1-23 15,0 2 42-15,-2 0-34 0,4 1 0 0,-5 0-8 16,3-1 19-16,-2 3-24 0,2-2-9 0,1 2 23 16,-1-2-26-16,-3 0-8 0,3-1 5 0,0 2-6 15,1-1 7-15,2 0 3 0,-2-2 4 16,1 1-1-16,1 0 9 0,-1-2-14 0,0 0 6 15,0 0 29-15,7 0-28 0,-3 0 6 0,-1-3 5 16,1 1 19-16,0 0-27 0,-1-2 16 16,1 0 16-16,8-4-15 0,-8 1 15 0,0 0-11 15,1 0 8-15,-3 1 5 0,0 1-12 0,-2 1 11 16,2-1-6-16,-2 2 31 0,0 3-41 16,0 0-3-16,0 0 26 0,0 0-21 0,0 0-5 15,-13-13 0-15,11 13-2 0,-4 1-12 0,0 1 28 16,-7 5-17-16,-3-2 19 0,9-1-16 15,-4 4-2-15,1 1 10 0,2-2-24 0,-3 2 21 16,5 0-10-16,1-5-2 0,0 2-8 16,3-2 4-16,0 1 5 0,2-2-8 0,-3 0-7 15,3-1 11-15,0-2-11 0,0 0 4 16,0 0-3-16,0 0 10 0,12 3-7 0,-7-4 24 0,1-1-8 16,7-3-23-16,-1-1 16 0,1-2 8 15,-1-2 7-15,-1 1-11 0,0 2-19 0,1 0 47 16,-6 1-19-16,1 0-19 0,-3 0 8 0,-2 3 0 15,0-1 32-15,1 2-33 0,-3 0 42 16,0 0-46-16,0 2 5 0,0 0 9 0,0 0-8 16,-7 0 1-16,3 0 18 0,-1 2-14 0,-9 4-18 15,1 0 18-15,0 0-14 0,3 1 25 16,2-2 4-16,-5 2-19 0,5-1-13 0,2 1-1 16,1-4-5-16,3 0 23 0,-4-1-35 15,4 1 11-15,1-2-18 0,-1 1 8 0,-1 0 0 16,3-2 5-16,0 0 14 0,0 0-13 0,0 0 17 15,10 1-9-15,-8-2 5 0,3-1 15 0,-3-1-2 16,4-1-13-16,-2 1 24 0,2-1-8 16,-2 2-2-16,1-2 9 0,-1 2 7 15,0-3-18-15,-4 3 10 0,4-1-9 0,-1 1-5 16,-3 1-4-16,0-1 6 0,0 1 20 16,0 1-10-16,-2 1 10 0,-1 1-17 0,-1-1 16 15,2 1-17-15,0 0-26 0,-1 0 19 0,-1 1-6 16,2 0-7-16,2-2 3 0,-2 4-13 15,-3-2-20-15,2 0 34 0,3-2-27 0,0 1 9 16,0 0 16-16,0 0-10 0,0-1 1 0,3-1-2 16,2-1 11-16,-1 0 2 0,1 0-3 0,-1 0 14 15,2 0 7-15,9-4-4 0,0-2-1 16,1 1 17-16,-5 1 7 0,0-2-4 0,0 3 20 16,-4-2-25-16,0 3-3 0,-3 0 17 0,3 0 16 15,-4 1 12-15,-1 0 12 0,0 1-30 16,0-1 12-16,-2-1 1 0,2 0 5 0,0 2-12 15,-2 1 11-15,0 0-36 0,0 0 16 16,0 0 33-16,0 0-30 0,0 0-2 0,0 0-19 16,0 0 25-16,0 0-61 0,0 0-5 0,0 0-47 15,0 0-35-15,0 0-33 16,0 0-58-16,-16-10 18 0,16 9-253 0,-2 0 11 16,0 2 47-16,0-1 15 0,2 0 47 0,0 1 19 15,0 1 14-15,2-1-49 0</inkml:trace>
  <inkml:trace contextRef="#ctx0" brushRef="#br0" timeOffset="608329.1978">13814 1213 323 0,'0'0'211'0,"0"0"-57"0,0 0 1 16,0 0 9-16,0 0-19 0,0 0-50 0,0 0 36 15,0 0-13-15,0 0-4 0,0 0-3 16,0 0-15-16,0 0-18 0,0 0 7 0,0 0-14 16,0 0 7-16,0 0-23 0,0 0 6 0,0 0 11 15,0 0-16-15,0 0-10 0,0 0-19 16,0 0 1-16,-7-2 9 0,-2 8-15 16,-2 1-1-16,-1-3-1 0,1 4 20 0,2 0-31 15,2-2 13-15,1 0 2 0,-1-1-10 0,3 0 10 16,2-2-22-16,0 1-9 0,1-3 9 0,-1 1 1 15,2 2-7-15,0-2 27 0,0-1-7 16,-2 2-11-16,2-3-20 0,0 0 16 0,0 0-1 16,0 0 22-16,0 0-18 0,0 0 4 0,0 0 0 15,0 0 42-15,0 0-9 0,0 0 3 16,13 10 10-16,-6-12 21 0,-5-1 3 16,4 0-16-16,0-4-13 0,-4 3 30 0,-2 1-39 15,4-4 16-15,-4 4 16 0,0-2-36 0,2 3 2 16,-4 0 12-16,0-1 3 0,2 3-21 0,-2-2-14 15,4 1 15-15,-2 1 22 0,0 0 0 0,0 0-33 16,0 0 14-16,-10-3-13 0,10 9-2 16,-4-3-8-16,0 5-6 0,-1-1 21 15,-1-1-30-15,4 1 43 0,-1-1-5 0,1-1-3 16,0 0-26-16,-1 1 23 0,3-3-10 16,-2 1-12-16,2-1 23 0,-2 1-55 0,2-2 50 15,0 0-49-15,0 2 16 0,0-1-5 0,0-3 12 16,0 0-16-16,0 0 19 0,0 0-24 0,0 0 48 15,13 4-34-15,-12-5 21 0,3-2-21 0,9-7 15 16,-1-2 0-16,1-2 0 0,-4 2-2 16,-2-1 1-16,-5 1 20 0,1-4-3 0,-2 7 1 15,0-2 4-15,-1 11-2 0,0 0-2 0,0-7-3 16,0 0 8-16,0 7-14 0,-14-11 12 16,7 14-12-16,-2 0 6 0,-5 6-18 0,-1 0 10 15,4 3 1-15,-3 0-12 0,3-1-5 16,-1 1 5-16,1 3 14 0,-1-1-1 0,2 1-42 15,3 0 3-15,3-5 3 0,0 5 16 16,-1-5 1-16,3 0-1 0,-3-4 1 0,5 1-24 16,0-7-5-16,0 0-5 0,0 7-14 0,0-7 34 15,0 7-12-15,0-7-2 0,14 9 35 16,-8-10-10-16,13-2-15 0,-10 3 0 0,17-9 1 16,-10 0 7-16,4-2 11 0,-3 3 4 15,4-12-18-15,0 1 2 0,-1 1 2 0,-4 0 26 16,-2 4 8-16,-6 2 4 0,-1 4-12 0,-1 3 9 15,-1-3-1-15,-2 3 30 0,-1 1-2 0,-2 4-13 16,0 0-11-16,-12-4 14 0,1 9-4 16,-9-2-4-16,5 6-22 0,3-2-2 0,-1 1 0 15,4-2-2-15,-1-1 0 0,4 1 0 0,1-3 18 16,-1 2-30-16,2-1 0 0,0 0-31 16,0-1 4-16,2 0 4 0,-3 0 24 0,3 0 2 15,0-1-1-15,-2 1-1 0,2-1-18 16,2 0 1-16,-1 0-5 0,1-2-13 0,1-2 14 15,3 1 14-15,7-7 0 0,3 0 14 16,-5 0-10-16,-1-1 20 0,2-3-28 0,-3-1 19 16,-5 1-9-16,2 2 12 0,0 0 1 0,-2 4 26 15,-1-1-16-15,1 1-3 0,-2 6-2 16,0 0 3-16,0 0-2 0,0 0-1 0,-13-12-1 16,6 19 5-16,-1-1-2 0,-4 2-7 0,-2 0 2 15,2 3 0-15,2-2-2 0,3-1 4 16,-2 3-1-16,4-3 0 0,-1-1-2 0,-1 6-17 15,3-6 1-15,2 2 1 0,-2-3-9 0,0 0-7 16,4-1 4-16,0-2-11 0,0-3 12 16,0 0-2-16,0 0-14 0,0 0 41 0,0 8-25 15,0-8 10-15,12 9-1 0,-8-9-18 0,1 0 9 16,-1 0 19-16,2-2-12 0,-1 1 13 16,0-2 4-16,-1 2-1 0,-3 0-7 0,3-1-27 15,0 1 5-15,-1 1 1 0,-1-1 35 0,0 0 5 16,0 1-2-16,0 0-2 0,-2 0-10 15,0 0-6-15,2 5 21 0,-4-3-17 0,2 1-16 16,-2 1 7-16,0-1-2 0,0 1-19 16,1-1-1-16,-1 0 6 0,2-1-21 0,0 1 19 15,-2-2-7-15,2 1-5 0,0-1-11 0,0 1 11 16,0 0 6-16,0-2 21 0,0 0-4 16,2 2 2-16,-2-4-18 0,3 0 29 0,-1 0-15 15,2-1 29-15,3 0-5 0,-4 0 17 0,3 0-38 16,-3-1 31-16,-1-1 0 0,2 3-25 0,-2-1 22 15,2 0-13-15,-3 0 18 0,2 1-20 16,-1-1 36-16,0 0-9 0,-2 1 2 0,0 0-20 16,0 2-16-16,0 0 40 0,0 0-11 0,0 0-7 15,0 0-5-15,0 0-22 0,0 0 12 16,-4-4 16-16,1 5-12 0,1 0-13 0,-1 1 21 16,1-1-9-16,0 1-38 0,0 0 38 0,0 0-39 15,1 1 8-15,1-2 13 0,0 1-15 16,0 0 0-16,0-2-10 0,0 3 10 0,1-3 7 15,1 1 9-15,0-2 28 0,2 1-30 16,1-2 18-16,-2 0-23 0,3-1 10 0,12-8 20 16,0 0 15-16,-3 1 5 0,-3-1-7 15,-3 3-9-15,0 1-3 0,-2 0 44 0,-5 3-5 16,3 4-20-16,1-5-3 0,-2 2-2 0,-4 3-3 16,0 0 32-16,0 0 2 0,0 0 2 0,0 0-5 15,0 0-37-15,0 0-26 0,0-6 14 16,2 5 2-16,-1 2-17 0,-1-1-20 0,0 1-38 15,0 2-28-15,-2-1-33 0,3-1-41 16,-3 2-41-16,-2-4 19 0,2 4-267 0,2 0 32 16,-7-2 1-16,5 1 26 0,-5-1 62 0,10 2 18 15,-6-2 14-15,2 3-24 0</inkml:trace>
  <inkml:trace contextRef="#ctx0" brushRef="#br0" timeOffset="616750.3758">13800 1257 278 0,'0'0'113'0,"0"0"-42"0,0 0-19 16,0 0 11-16,0 0-26 0,0 0 18 16,0 0 2-16,0 0-27 0,0 0-1 0,0 0 3 15,0 0 22-15,0 0-34 0,0 0-20 16,0 0 2-16,0 0-3 0,0 0 40 0,0 0 0 16,0 0-7-16,0 0-13 0,0 0-22 0,0 0 22 15,0 0-4-15,0 0 26 0,0 0-4 16,0 0-3-16,0 0 11 0,0 0-13 0,0 0-3 15,0 0-3-15,0 0 7 0,0 0 42 0,0 0-45 16,0 0 13-16,0 0 25 0,0 0-62 16,0 0 44-16,0 0-3 0,0 0-18 15,0 0 22-15,0 0-17 0,0 0-7 0,0 0-13 16,0 0 20-16,0 0-16 0,0 0 20 16,0 0-16-16,0 0-12 0,0 0 9 0,0 0 6 15,0 0 4-15,0 0-9 0,0 0-22 0,0 0 30 16,0 0-26-16,0 0-16 0,0 0 14 15,0 0 25-15,0 0-16 0,0 0 14 0,0 0-36 16,0 0 33-16,0 0-5 0,0 0 9 0,0 0-22 16,0 0 12-16,0 0-4 0,0 0-3 15,0 0-21-15,0 0 5 0,0 0 1 0,0 0 10 16,0 13-16-16,11 8 2 16,-8-16-99-16,-1-1-133 0,1 1-111 0,-3 0 24 0,2-1-26 15,-2-4-1-15</inkml:trace>
  <inkml:trace contextRef="#ctx0" brushRef="#br0" timeOffset="618147.5254">14250 7831 265 0,'0'-13'255'0,"0"13"-45"0,0 0 0 16,0 0-20-16,-14 0-17 0,14-14-16 16,0 14-3-16,-16-16 12 0,16 13-12 0,-1 0-30 15,1 3 9-15,-1-2-19 0,1 0-7 0,-2-1-19 16,2 2 36-16,2-1-28 0,-4 0 14 15,2 1-27-15,0 0 7 0,0 0-4 0,0 0-5 16,0 1-20-16,2-1 14 0,-1-1-12 0,0 2-22 16,-1-2 14-16,-1 2-21 0,1 0 18 0,0 0-27 15,0 0 22-15,0 2-27 0,1 2 18 16,-1-1-27-16,0 1 18 0,-1 2 9 0,-2-1-1 16,3 2-34-16,-2 10 2 0,2-10-16 15,0 5 14-15,-6 15-4 0,6-27-4 0,0 14 14 16,0-1-14-16,0 2 8 0,0-1 20 0,0-1-30 15,0-2-5-15,0-3 17 0,-10 10-12 16,10-11 18-16,0-3-29 0,-2 2 22 16,2-2-14-16,0 2 27 0,0-3 0 0,-1 0-11 15,-1 2-7-15,0-4 3 0,2 2 37 0,0 0 1 16,0-3-15-16,0 0 12 0,0 0-4 16,3 4 26-16,-3-5 19 0,0-1-27 0,0 1-5 15,-3-4-4-15,5 1-5 0,-1-2-3 0,-1 0-4 16,1-3-3-16,-1 1 10 0,0-5-5 0,0-1-2 15,0 1-8-15,0 1 6 0,0 2 27 16,0 1-27-16,0 1 10 0,0 1-1 0,0 7-1 16,7-16-36-16,-5 13 33 0,-2-2 1 15,0 3-19-15,0 2-11 0,0 0 16 0,0 0-6 16,-2-7-15-16,2 7 13 0,0 2 6 0,0 2-3 16,-2-1 18-16,2 4-29 0,-2 0 6 15,2 0-1-15,-2 9-13 0,2-8-10 0,-3 14 26 16,1-11-1-16,0 2-6 0,0 1 0 0,0 4 17 15,1-5-29-15,-2-2 5 0,2-3 7 16,-2-1 13-16,3 2-27 0,0-3 0 0,0-2 5 16,0 1 5-16,-2 0-7 0,2-1 22 15,0 0-58-15,-2 0 4 0,2-2 5 0,0 1 2 16,-2-3-96-16,2-2-45 0,0-1-59 16,-1-2-21-16,0-2 22 0,-1-13-223 0,-1-2 3 15,3-2 34-15,0-2 29 0,0-2 4 0,-2-2 14 16,2 13 26-16,0-8 11 0,0-3 58 15</inkml:trace>
  <inkml:trace contextRef="#ctx0" brushRef="#br0" timeOffset="620393.9828">7289 2323 365 0,'-14'0'263'0,"14"0"-33"16,0 0-48-16,0 0-12 0,0 0 1 0,0 0 12 15,0 0-38-15,0 0-15 0,0 0-12 16,0 0 31-16,0 0-29 0,0 0-16 0,0 0 7 15,0 0-3-15,0 0-32 0,0 0 19 0,0 0-14 16,0 0 6-16,0 0-18 0,0 0-11 0,0 0 19 16,0 0-12-16,0 0-20 0,0 0-6 15,0 0-18-15,0 0 19 0,0 0-18 0,1 21-2 16,5-20 2-16,1-1 10 0,0-1-20 16,0-1 18-16,2 2-11 0,4 0 2 0,1 0 12 15,2 0-23-15,-4 0-4 0,2 0 24 0,-5 0-16 16,6 0 5-16,1 0-10 0,-3 0-13 15,0-6 27-15,-4 6-17 0,-1 0-22 0,0 0 22 16,-1 0 10-16,-7 0-30 0,8 0 11 16,-8 0-7-16,8 0 29 0,-8 0-21 0,8 0 9 15,-8 0 15-15,0 0 22 0,7 0-36 0,-7 0 2 16,0 0-3-16,0 0 4 0,0 0 11 0,0 0-35 16,10-9 48-16,-14 10-32 0,1-1 33 15,-2-1-17-15,1 2-11 0,0-1-8 0,-1 0-22 16,-1 0 37-16,0 0-5 0,0 1-10 15,-1-1 21-15,-4 0-3 0,0 0-36 0,-3 0 3 16,2 0-2-16,1 0 7 0,-1 0 24 16,-2 0-28-16,-4 0 19 0,2 0-13 15,2 0 25-15,2 0-32 0,0 0 41 0,4 0-9 16,1 0-2-16,7 0 1 0,-8 0-27 0,8 0 4 16,-9 0 21-16,9 0-17 0,-7 0-13 0,7 0 9 15,-6 9 8-15,8-9 33 0,3 1 6 16,1-1-17-16,3 0-23 0,-1 0-7 0,13 2-11 15,-11-2-5-15,8 0 26 0,1 0 6 0,1 0-2 16,-1 0 8-16,2 0-26 0,0 0 19 16,-1 0-1-16,1 0-15 0,-1 0 17 0,0 0-10 15,0 0-3-15,-1-8 2 0,17-1-21 0,-18 8 17 16,-6 1 17-16,-12 0 1 0,7 0-24 16,0 0 30-16,0 0-4 0,0 0-7 0,-7 0 24 15,0 0-28-15,7 0 43 0,-7 0-36 0,7 0 21 16,-7 0-20-16,0 0-6 0,0 0 12 15,7 0-6-15,-7 0-5 0,0 0 13 16,0 0-10-16,9-9-24 0,-11 9 5 0,1 0-9 16,0 0 34-16,0 0-11 0,-2 1 15 0,1 0-17 15,0-1-17-15,-2 3 33 0,1-3-25 16,0 0 23-16,-1 0-16 0,0 1-18 0,-2 0 15 16,0-1 0-16,1 2 2 0,-1-1-15 0,-1 0 25 15,1 0 0-15,-11 5-1 0,2-1 8 16,0-4 9-16,15-1-36 0,-15 0 36 0,0 0-40 15,3 0 19-15,1 0 9 0,4 0-2 0,7 0 0 16,-8 0-10-16,1 0 7 0,7 0-26 0,0 0 7 16,-8 0 9-16,8 0 7 0,0 0-29 15,-7 0 11-15,7 0 0 0,0 0-1 0,-9 3 5 16,10-2 5-16,1-2 17 0,0-1-35 0,2 2 12 16,-1 1 13-16,1-1 22 0,-1-1-57 15,2 1 25-15,1 0 29 0,-2 0-44 0,1-1 35 16,-1 2-43-16,1-1 56 0,-3 1-46 15,-2-1 11-15,0 0 31 0,0 0-22 0,8 0-6 0,-8 0-3 16,0 0 12-16,0 0-10 16,7 0 16-16,-7 0-26 0,0 0 17 0,6 0 0 15,-6 0-25-15,0 0-17 0,0 0-8 0,7 0 12 16,-7 0-32-16,0 0-21 0,0 0-28 0,7 0-10 16,-7 0 14-16,0 0-126 0,7 4-135 0,-8-4-59 15,0 0 31-15,-2 0 24 0,1 0 44 16,0-3 48-16,-3 1-13 0,1 1-27 0</inkml:trace>
  <inkml:trace contextRef="#ctx0" brushRef="#br0" timeOffset="624099.9692">12203 7806 322 0,'0'0'195'0,"0"0"-13"0,0 0-25 15,0 0-2-15,0 0 3 0,0 0-15 0,0 12-10 16,0-12-14-16,0 0-13 0,0 0-12 16,0 0-6-16,0 0-18 0,0 0 7 0,0 0-4 15,0 0-4-15,-2 22-15 0,6-21-13 0,1 1 22 16,2-1-18-16,-4 1-9 0,1-1 25 15,2-1 3-15,11 3-17 0,-11-3-15 0,3 0 16 16,1 0 2-16,4 0-23 0,0 0-4 16,0 0 5-16,5 0 13 0,0 0-9 0,3 0-22 15,-4 0 21-15,4 0-20 0,-1 0-15 16,-2 0 20-16,2 0-15 0,-3 0 18 0,0 0-2 16,3 0 0-16,-1 0-2 0,-1 0-21 15,2 0 11-15,-1 0-1 0,0 0-4 0,-2 0 29 0,0 0-30 16,0 0 11-16,-1 0-11 0,0 0 13 15,1 0 16-15,-1 0-19 0,2 0-1 0,0 0 14 16,2 0 7-16,-2 0-6 0,2 0-25 16,0 0 19-16,1 0-27 0,-2 0 20 0,23-12 2 15,-23 10-10-15,3 2-13 0,1-1 17 16,-1-1-6-16,2 2-4 0,-5 0 26 0,0-2-10 16,3 2-25-16,-3-3 9 0,0 3-8 0,3 0 8 15,-10 0 5-15,-6 0-3 0,9 0 34 0,-1 0-20 16,3 0-9-16,-3 0 2 0,2 0-1 15,-2 0 8-15,1 0 30 0,-1 0-43 0,2 0 19 16,1 0 0-16,1 0-9 0,-2 0 7 0,0 0-12 16,-1 0 1-16,-1 0-7 0,-1 0 14 15,-3 0 28-15,3 0-16 0,2 0 14 0,-2 0-30 16,-1 0-1-16,2 0 0 0,1 0-18 16,2 0 21-16,-4 0 1 0,1 0-1 0,-1 0-10 15,-3 0 19-15,7 0-5 0,0 0-11 0,2 0 32 16,0 0-24-16,0 0 0 0,3 0 11 0,0 0-33 15,-1 0 30-15,2 0-2 0,-1 0 10 0,0 0-5 16,0 0 0-16,-2 0-16 0,0 0-14 16,-3 0 26-16,-1 0 11 0,0 0-24 0,-4 0 25 15,5 0-31-15,-3 0 11 0,-3 0 7 16,-1 0-2-16,-4 0 6 0,1 0-11 0,-8 0 24 16,8 0-39-16,-8 0 22 0,8 0 14 0,-8 0-13 15,7 0 4-15,-7 0-22 0,6 0 21 16,-6 0-12-16,0 0-2 0,0 0 0 0,8 0-21 15,-8 0 12-15,0 0 7 0,0 0-11 0,6 0 3 16,-6 0-71-16,0 0-8 0,7 5-24 0,-9-5-36 16,0 0 14-16,-1-1-198 0,-1 0-96 15,-3-2 27-15,3 1 9 0,-1 0 3 16,0 0 71-16,-1-1-3 0,2 1 35 0,-4-2-49 16</inkml:trace>
  <inkml:trace contextRef="#ctx0" brushRef="#br0" timeOffset="624598.1373">14022 7738 467 0,'0'0'255'0,"0"0"-23"15,2-2-22-15,-1 2-27 0,-1-1-19 0,1 2 13 16,0-1-18-16,2 0-26 0,-1 0 2 15,0 0-23-15,3 2-6 0,-1-2-24 0,0 0 14 16,2 3-6-16,-3-1-13 0,4 0 20 0,-2 0-8 16,10 4-10-16,-5-2-39 0,-1 2 9 15,-3-2 4-15,1-1-6 0,0 1-9 0,6 4 22 16,-7-2-18-16,-1-1-19 0,2-1 0 0,-2 2 30 16,-1-2-26-16,1 0 1 0,3 7 6 15,2 0-11-15,-8 0-3 0,-2-5-1 0,2 2-8 16,0-3 15-16,-2 1-5 0,0-1 3 15,0-5 23-15,0 0-36 0,0 8 22 0,0-1-29 16,0-1 11-16,-18 12 5 0,14-7 11 0,-5-3 6 16,-1 3-4-16,3-4-11 0,-5 3 12 0,3-2-29 15,-1-2 6-15,4-1 2 0,1 1-9 16,1-3 8-16,0 2 26 0,-2-3 1 16,4 2-38-16,-2-2 29 0,0 1-5 0,1-3 12 15,1 2-3-15,-2-1-4 0,2 1-2 0,0-1-4 16,-1 2-10-16,0-3-2 0,1 0-1 0,0 3-2 15,-1-3-2-15,3 0 1 16,0 0-40-16,0 0-25 0,0 0-50 0,-8 0-21 0,8 0-51 16,-9 0 17-16,-12-16-216 0,13 9-41 15,-4-4 8-15,1 1 14 0,-2-2 13 0,-1-1 64 16,-1 2 18-16,1 0 30 0,-2-1-51 16</inkml:trace>
  <inkml:trace contextRef="#ctx0" brushRef="#br0" timeOffset="627432.9985">7463 4307 310 0,'0'0'216'15,"0"0"5"-15,0 0-23 0,0 0-10 0,0 0-27 16,0 0 1-16,0 0-8 0,0 0-11 16,0 0-7-16,0 0-8 0,0 0-5 0,0 0 4 15,0 0-4-15,0 0-29 0,0 0 7 16,0 0 3-16,0 0-10 0,0 0-24 0,-20 2 13 15,19-5 8-15,0 0-5 0,1 0 12 16,0-1-3-16,-1 0-14 0,0 0-27 0,-1 0 38 16,2-2-38-16,-3 1 18 0,3-1-23 0,-1 2 3 15,0-3 14-15,0 0-6 0,1 0 10 0,-1-9-7 16,-1-1-7-16,1 4-5 16,-1 3-4-16,-1-6 12 0,3 2-4 0,-2 1 18 0,2 4-27 15,-3-11-13-15,3 2 8 0,-2 4-13 16,0-3 4-16,0 0-10 0,1 1 21 0,0 3-1 15,0 1-23-15,-2-4 30 0,1 3-18 0,1-5 3 16,0 6-14-16,-1 2 24 0,2 0-17 0,-2 0 16 16,2 1 2-16,-1 2-15 0,-1 0 2 15,0-10 1-15,0 2-8 0,-1-3 3 0,-1 3 1 16,3 1 0-16,-2 5-7 0,1-9-11 0,-2 2 13 16,0-1-17-16,2 0 0 0,0-1 20 15,1 7-26-15,-3-8 15 0,3 5-1 0,-2-3-2 16,1 5-4-16,1-1 4 0,-1 4-18 15,2-2 19-15,-3-6-4 0,-2 3-8 0,4 1 6 16,0 2-2-16,1 0-18 0,-1 2 38 0,0 1-16 16,1-1-9-16,0 0 22 0,0-10-27 15,0 1-3-15,-2 0 18 0,2 2 8 0,0 5-7 16,0-2-14-16,0-3 4 0,0 1-10 16,0 1 13-16,0-1-2 0,0-2-2 0,0 4-1 15,0 1 10-15,0 0-3 0,0 2 13 16,0 1-24-16,0 0 22 0,0 2-12 0,0 0 12 15,0-1-12-15,0 1 10 0,0 0-9 0,0 0 0 16,0-1 14-16,0 1-22 0,0 0 17 0,0-7-4 16,0-2-4-16,0 3-1 0,0-5-1 0,0-1-4 15,0 0 11-15,0 4-11 0,0-2 1 0,0 1 1 16,12-10-3-16,-10 16 1 0,-2 0 14 16,1 1-21-16,0 1 11 0,1-9 5 0,-1 5-13 15,0 2 10-15,-1-1 6 0,0 4-8 16,1 0-5-16,-1-2 3 0,1 3-3 0,-1-2 5 15,1 0 4-15,-1 1-12 0,6-10 8 0,-5-2 0 16,1 1-9-16,0-1 9 0,1-1 2 16,0 4-4-16,-1 0 1 0,2 4 0 0,-2 1-4 15,0-6 6-15,-1 6-4 0,1 2-13 0,0 1 13 16,-2 0-2-16,2 3 2 0,0-1 2 0,-2 0-2 16,0 1-2-16,1 1 4 0,0 0-16 0,0-2 21 15,0 0-11-15,0 1 12 0,-1 1-8 16,1 0 4-16,0-2-7 0,0 0 11 0,-1 6 1 15,0 0-12-15,0-9 0 0,0 2-4 16,0 7 15-16,0-9-2 0,0 1-1 0,0 3-8 16,0-2 8-16,0 7 5 0,0-10-3 0,0 3-3 15,0 0-14-15,14-15 12 0,-14 14-12 0,1-2 7 16,0 2 0-16,-1 0 12 0,4 2 1 0,-4 6-7 16,0 0-5-16,0-9 20 0,0 3-23 15,0 6-1-15,0-8 3 0,0 8 22 16,0-7-12-16,0 7-4 0,0-7-9 0,0 7-3 15,0-7 12-15,0 7 6 0,0 0-19 0,0-8 9 16,0 8 3-16,0-5-10 0,0 5 4 0,0 0 11 16,0 0 6-16,0-9-10 0,0 9-6 15,0 0 5-15,0-7 11 0,0 7 0 0,0 0-1 16,0-7-4-16,0 7-15 0,0 0 22 16,0 0-29-16,0-6 24 0,0 6-12 0,0 0-11 15,0 0-1-15,0 0 16 0,0 0 4 0,0 0-27 16,0 0 8-16,-9-9 23 0,8 11-7 15,-2 2-20-15,1 0 3 0,-5 12 12 0,-1-4-3 16,1-1-5-16,-2 5 14 0,0 0-4 0,0-1-6 16,2 2 3-16,-2-4-8 0,2 1 2 0,1-2 9 15,1-1-11-15,0-3 11 0,1-2 8 16,0-1-17-16,1 1 7 0,2-4-10 0,-1 4 11 16,0-4 11-16,1 1 4 0,-1 0-30 0,1-1 27 15,0-1-21-15,-1 1 17 0,2 0-12 16,-1 0-4-16,0-1 11 0,1 0-12 0,-1-1 20 15,1 0-21-15,0 0 8 0,-1-6-5 0,2 1 12 16,0-3 2-16,3-8-18 0,-4 7-1 16,10-16 6-16,-5 11 13 0,-2-3 0 0,0 6-3 15,1 3-6-15,-1-2-10 0,-1 3 0 16,-1 0-4-16,1 2 10 0,0 2 5 0,1-3-9 16,0 5 15-16,-1-5-13 0,2 1 21 15,-1 1-10-15,0 1-16 0,0 2-2 0,1-2 27 16,1 0-14-16,-1 1-10 0,2 1-2 0,-6 1 21 15,8 0-5-15,3 0-6 0,15 15 10 16,-9-9-2-16,-3 1-16 0,0 1 2 0,0 1 13 16,-1 0-14-16,0 2 19 0,1-1-25 0,-2 1 20 15,-3-5-4-15,1 6 6 0,2-2-3 16,-5-2-10-16,0-1 18 0,-1-1-15 0,-3 0-4 16,2-3-3-16,0 3 20 0,-1-2-10 0,-1 1-12 15,0-3 16-15,0 1 0 0,0 0-14 16,-1 1 14-16,0-1-2 0,0 1 0 0,0-3-8 15,0 2 18-15,0 0-24 0,-1-2 24 0,0 2-4 16,1-1-18-16,0-1 8 0,-1 1 6 0,0 0-15 16,-1-2 18-16,0 0-9 0,0 0-4 15,0 0 1-15,0 0 16 0,0 0 0 16,0 0 0-16,0 0-4 0,0 0-14 0,0 0-30 16,0 0-29-16,0 0-35 0,0 0 11 0,0 0-118 15,7 10-110-15,-7-10 29 0,0-3-283 16,-2-3 51-16,-5-6 39 0,2-4 37 15,0 1-5-15,-1 0 28 0,-2-2 31 0,0 2 25 0,-1 5 21 16,-3-8 12-16,-7 2-6 0</inkml:trace>
  <inkml:trace contextRef="#ctx0" brushRef="#br0" timeOffset="628913.3058">17264 1094 227 0,'0'0'375'0,"0"0"-84"0,0 0-12 0,0 0-40 15,0 0-11-15,0 0-25 0,0 0-35 16,0 0-13-16,2-30-25 0,4 26 5 0,-3-1-37 15,6-1 21-15,-2 3-29 0,1-1-2 0,-2 0 1 16,1 2 23-16,0-3-58 0,-2 1 34 16,2 1-18-16,3-1 15 0,2-3-42 0,0 5 27 15,1-1-36-15,3 3 2 0,-9 0-1 0,5 0-23 16,5 0 11-16,14 13 19 0,-12-3-24 16,-4-3-5-16,2 0 10 0,-3 6-13 0,2 2 15 15,-3 0 0-15,-2 1 1 0,-2 4-5 16,1 2 3-16,2-2-17 0,-12-9-9 0,0 3 0 15,0 1 11-15,0 0 13 0,0 2-22 0,-12 18 36 16,4-17-40-16,-4-1 28 0,-1 1-16 0,-2-3-18 16,0-1 16-16,3-2 16 0,-7 1-23 15,2-2 18-15,-3 0 1 0,2 0-2 16,-1-1-19-16,5-3-21 0,-5 2-7 0,4-2-2 16,1-3-36-16,1-2 8 0,5 1-36 0,8-3-28 15,-7 0-57-15,7 0 16 0,-9 0-173 0,-4-13-104 16,11 7 28-16,1 0 29 0,2-13 30 15,-1 4 37-15,13-26-8 0,1 13 43 16</inkml:trace>
  <inkml:trace contextRef="#ctx0" brushRef="#br0" timeOffset="629265.1153">17652 1025 534 0,'2'-1'319'0,"-3"-4"-50"0,7 0-6 15,-8 4-55-15,3 1-15 0,-2 0-28 16,0 1-24-16,-2-1-11 0,4 0-7 0,-5 2-22 16,2 2-18-16,-1 5-7 0,-2 3-16 0,-1-1 23 15,-1 4-14-15,-3 1 3 0,4 2-23 0,4 1 11 16,-9 2-11-16,9-1-4 0,-3 2-33 16,-3-3 5-16,1-1 26 0,3-2-5 0,4-2-13 15,-7 3-16-15,1-1-1 0,4 1 28 16,2-9-11-16,0 3-21 0,0 3 16 0,0-1-1 15,0 2-8-15,16 15-8 0,-9-16 9 0,-1-3 22 16,6-1-22-16,-3 0-9 0,-3-4 5 16,5 3 15-16,8-2-8 0,-4 0-5 0,0-2 6 15,3-4-33-15,1 2-35 0,-6-1-7 0,-13-2-44 16,11 0-51-16,-1 0 14 0,13-14-216 0,-12 6-53 16,1-2 33-16,-7-1 13 0,3 7 27 15,0-6-35-15,-1 0 31 0</inkml:trace>
  <inkml:trace contextRef="#ctx0" brushRef="#br0" timeOffset="629497.932">17845 1362 489 0,'1'-2'310'16,"1"0"-48"-16,-1 1-45 0,0 1-5 0,1 1-42 15,0-2-3-15,-1-1 5 0,-1 3-33 0,1 0-2 16,-1 0-16-16,3 1-4 0,-2 2-5 16,2 1 44-16,-1 0-45 0,-1 1-1 0,5 10-2 15,-6-7-7-15,0 5-27 0,0 1 5 16,0 2-1-16,0-1-8 0,0 3-6 0,0 0-24 15,0 0-3-15,0-1-6 0,0 0 15 16,0-1-14-16,0-2 10 0,0-1 6 0,0-4-52 16,0-2-48-16,0 0-7 0,0-8-21 0,0 7-31 15,0-7-51-15,0 0 15 0,2 9-185 16,-4-11-87-16,0-2 5 0,-5-6 27 0,3-3-11 16,-2-5 21-16,-2-4 52 0,3-3-3 15</inkml:trace>
  <inkml:trace contextRef="#ctx0" brushRef="#br0" timeOffset="629749.4244">17861 1116 212 0,'2'-5'376'0,"0"1"-66"0,-2-2-33 0,1 3-61 16,-1 0-6-16,3-3-39 0,-6 3 4 16,2 4-49-16,2 0-22 0,-4-4-39 0,5 4-75 15,-1 1-38-15,-1-2 5 0,-3 1-286 16,3 4 22-16,-9-5 23 0,7 1 16 0,-1 0-69 15</inkml:trace>
  <inkml:trace contextRef="#ctx0" brushRef="#br0" timeOffset="630096.2183">18180 1348 802 0,'2'3'243'0,"0"-2"-26"0,2-1-44 15,2 3 1-15,-1-3-14 0,2 0-4 16,13 0-2-16,-10 0-25 0,6 0-15 0,4 0-20 16,3 0 30-16,0 0-35 0,1 0 17 15,-2 0-20-15,25-10 19 0,-28 9-24 0,-1-3-18 16,-4 3 7-16,-4 1-2 0,-1-1-5 0,-2 1-27 16,0 0 25-16,-3 0-21 0,1-1 13 15,-2 1-10-15,0 0 1 0,0 0-18 0,-1-1-4 16,2 1 10-16,-1 0-18 0,-2 0-41 15,0 0-21-15,1-2-34 0,-5 1-66 0,3 0 14 16,-3-1-170-16,1-1 25 0,-3-5 23 0,0-1 21 16,-1-7 19-16,3 2-123 0,3 5 25 0,0-2-64 15,0-3 6-15</inkml:trace>
  <inkml:trace contextRef="#ctx0" brushRef="#br0" timeOffset="630357.1125">18611 1117 371 0,'7'-6'341'16,"3"2"-31"-16,-1-2-60 0,0 0-23 0,5 3-11 16,0 0-38-16,-1 2 2 0,-3 1-33 0,5 0 6 15,19 10-9-15,-12-4-23 0,-1 4-9 16,-6 0 13-16,3 2-33 0,0 2-20 0,-4 2 3 16,1 1 8-16,-2 1-10 0,-5-2 11 0,-2-2-15 15,-3-1-20-15,-2-2 19 0,1 5 1 16,-2-6-23-16,-12 17-5 0,3-8-13 0,-1 2-9 15,-3-5 20-15,-5 2-14 0,3-4-36 0,1 1-5 16,-1-2-27-16,2-1-16 0,0-3-29 16,3-3-28-16,0-2-35 0,3-1 15 0,0 0-134 15,2-2-90-15,5-1 27 0,0 0 25 16,0 0 22-16,0 0-84 0,-4-11 22 0,6 6 11 16,7-9-28-16</inkml:trace>
  <inkml:trace contextRef="#ctx0" brushRef="#br0">18954 1115 269 0,'14'-16'386'0,"-2"4"-75"16,0 2-29-16,-6-3-32 0,-2 7 14 16,4 2-29-16,-7 2-21 0,0 1-31 0,-1 1-38 15,0 0 30-15,2 0-51 0,0 0-3 0,-2-1-39 16,-6 9-5-16,2 4-6 0,-4 2 5 0,-9 4-22 16,9 4 39-16,-5 0-48 0,1 5 32 15,2-6 1-15,2-4-31 0,-2 4 12 0,2-3-39 16,2 3 15-16,-1 0 2 0,-2 1-11 15,7-3-5-15,0-1-4 0,0 0 9 0,2-3-11 16,0-7-17-16,0 5-2 0,0-3 26 0,15 14-2 16,-7-12-8-16,3-3 0 0,-3-3-28 15,5 1 16-15,6-3 9 0,-8-1 8 0,6 0-30 16,2-1 2-16,-10-2-6 0,19-11 18 16,-8 4-51-16,-6-8-39 0,1-2-50 0,0-2 13 15,1-15-273-15,-6-4-63 0,-6-10 53 0,-1 5 27 16,-3 21 23-16,0-11 38 0,-12-44-1 15,1 39 10-15</inkml:trace>
  <inkml:trace contextRef="#ctx0" brushRef="#br0" timeOffset="630986.5924">18607 804 740 0,'1'-2'273'0,"-1"-2"-27"0,2 5-41 16,11 2 8-16,-2-1-4 0,1-6-29 0,-2 4-7 16,6 0-27-16,6 0-18 0,4 0-19 0,2 0-5 15,2 0 15-15,2 0-8 0,2 0-29 16,3 0 1-16,-3 0 10 0,-1 0 2 0,-1 0-28 16,-2 0-9-16,-1 0 23 0,-3 0-37 0,-3 0 9 15,-3 0-15-15,-3 0-17 0,1 0 3 16,-6 0 40-16,-3 0-42 0,-3 0 13 15,-6 0-17-15,8 0-13 0,-8 0 46 0,7 0-52 16,-7 0 19-16,9-8-5 0,-10 10-32 0,-1-1-28 16,0 0-32-16,-2 4-35 0,-4 1-50 15,5 1 14-15,-8-1-267 0,6 1 31 0,-1 4 30 16,3-1 23-16,-4 2 26 0,5-1 19 0,0 10 21 16,2-1-50-16,0-9 18 0</inkml:trace>
  <inkml:trace contextRef="#ctx0" brushRef="#br0" timeOffset="631359.9803">19380 1626 377 0,'0'4'307'16,"1"-1"-80"-16,-1-1-29 0,3 2-11 0,-3-1-8 15,-2 1 12-15,3-1-27 0,-2 2-7 16,0-1-39-16,0 1-1 0,0 1-15 0,1 2-12 0,-8 16 4 16,2-8-11-16,0 1 2 0,-4-1-21 15,2 3 1-15,-2 0 11 0,-1-3-14 0,0 1-26 16,1 0 0-16,-1-4 2 0,2 0 14 0,2 0-7 15,-3 0-33-15,5-4 12 0,-1-1 21 16,1-2-14-16,1 1-6 0,3-3-15 0,-2-1 23 16,1 0-4-16,1 0-41 0,0-1-24 15,-2-2-7-15,0 0-33 0,3 0-53 0,0 0 13 16,0 0-254-16,0 0-41 0,-9-14 27 0,6 0 42 16,1-4-10-16,0-4 38 0,2 10 23 15</inkml:trace>
  <inkml:trace contextRef="#ctx0" brushRef="#br0" timeOffset="632180.9422">17194 886 522 0,'0'0'287'0,"0"0"-29"16,0 0-45-16,0 0-23 0,0 0-13 16,0 0-34-16,0 0 8 0,0 0-50 0,0 0-12 15,0 0 14-15,-13 9-33 0,7 8 19 16,-3 3-21-16,5 6-7 0,-5 2-3 0,3 3-13 15,-1 3 2-15,0 2-9 0,2 0 19 16,1-4-22-16,2-1-7 0,-1-1 12 0,1-1 22 16,-1 2-35-16,-1-2 12 0,1 4 19 0,-4 0-25 15,1 3 7-15,5 1-8 0,-1 2-8 0,1 1 2 16,1-21 20-16,0 10-20 0,0 6 14 16,13 39-21-16,-5-34-16 0,1-2 18 0,2-1-5 15,7-2-6-15,-1-2-33 0,5-4-3 16,2-2-19-16,3-5-19 0,5-2-20 0,4-5-44 15,2-3-19-15,10-4 16 0,-1-2-61 16,-21-6-77-16,13 0-112 0,62-13 24 0,-35 2 24 0,3-6 19 16,2-6 12-16</inkml:trace>
  <inkml:trace contextRef="#ctx0" brushRef="#br0" timeOffset="632671.8939">19627 749 676 0,'0'-1'306'0,"2"1"-64"0,-3-2-19 0,2 2 5 16,0 0-55-16,-3 0-24 0,1 3-12 0,-3 0-20 15,6 3-6-15,0 3-30 0,0 1 5 0,-5 7-21 16,3-8 10-16,0 5-20 0,0 7 18 0,16 27-12 16,-11-14-6-16,6 4-9 0,-2-1 23 15,0 3-28-15,2 1 14 0,0 0-1 0,-5-7 5 16,0-3-23-16,0-3 19 0,1 2-10 0,-1-1-12 15,-3 4 4-15,-1-2-19 0,-2-15 28 16,0 6-24-16,0 6 14 0,-18 30 21 16,8-27-15-16,-5 0-7 0,-1-4 39 0,-4 4-31 0,2-6-9 15,-9 2 3-15,5-4-27 0,-1-2 9 16,0 0 21-16,-1-5-15 0,0 1-23 0,2-3 31 16,3 0-34-16,-1-4 16 0,1 1-26 0,5 1-3 15,4-11-53-15,-3 1-42 0,4-2-39 16,9 0 15-16,0 0-123 0,-16-21-154 0,13 3-25 15,3 7 39-15,0-7 5 0,0-6 56 16,17-29 15-16,-7 22-9 0,0-3 35 0</inkml:trace>
  <inkml:trace contextRef="#ctx0" brushRef="#br0" timeOffset="633034.691">20025 863 543 0,'10'-3'344'0,"-6"2"-90"0,-1-1-5 0,-1 0-5 16,-1-1-47-16,0 2-26 0,1 5 4 15,-5-3-37-15,6 6-16 0,0-1-8 16,-3 5 14-16,2 1-37 0,4 3 25 0,-6 3-10 16,1 1-6-16,-1-7-13 0,0 5-26 0,0 5 12 15,0 3 33-15,0 1-56 0,0 2 9 0,0-1-26 16,0 0 9-16,0-2-6 0,0-1-3 0,0-3-2 15,0 0-9-15,16 20 36 0,-11-23-10 16,3 0-25-16,0 0 22 0,3 1-32 0,-3-4 17 16,3-4-22-16,0 1-4 0,-2 0 8 15,3-4-8-15,1 0-37 0,0-2 5 0,4 1-51 16,-6-7-16-16,-11 0-22 0,9 0-66 16,12-16 18-16,-9 3-127 0,0-8-75 15,0-4 27-15,-1-4 24 0,1-2 24 0,-4-2 19 16,4-4-69-16,-1 1 17 0,6 4 5 0</inkml:trace>
  <inkml:trace contextRef="#ctx0" brushRef="#br0" timeOffset="633311.1003">20373 981 333 0,'2'-17'360'16,"-7"6"-33"-16,4 2-54 0,-3 1-25 0,4 8-19 15,0 0-13-15,0-7-11 0,0 7-1 16,0 0-59-16,0-6-2 0,-3 0-14 0,2 6-27 16,3 2 27-16,-4 5-49 0,5 3 28 0,1 3-29 15,-2 4-17-15,7 3-6 0,0 2 39 16,2 0-22-16,-1 0-6 0,0 4-8 0,0 1 17 15,7 1-32-15,-13-1-5 0,5-5-3 0,1-2 13 16,-1-1-3-16,0 1 8 0,2 1 2 16,-2-1-18-16,-1-1 15 0,1-1-21 0,-2-1-9 15,-1-1 3-15,0-1 16 0,0 0-14 0,0-1-4 16,-2-5-2-16,-2-2-2 0,1 0-2 16,-1-2-6-16,-1-2-8 0,2 2-1 0,-3-2-55 15,2 0 11-15,0-1-11 0,-2 0-35 16,1-2-22-16,0 2-31 0,-3-4-2 0,2 1-36 15,0-2-12-15,0 1 19 0,1-1-88 0,-3 0-86 16,1-2-88-16,-2-1 28 0,2 0 25 16,0 0 47-16,0-1 18 0,-6-17 9 0</inkml:trace>
  <inkml:trace contextRef="#ctx0" brushRef="#br0" timeOffset="633922.3531">20536 1057 394 0,'2'-6'309'0,"2"7"-55"0,-2-1-23 16,-4 0-11-16,2 3-46 0,2 0-12 16,1 0-20-16,1 1 12 0,-4 5-15 0,5 1-1 15,1 1-5-15,-3 2-13 0,-2 2-11 16,1 2-2-16,0-3-13 0,0 6-16 0,-2 1 8 16,0-14-23-16,0 5 8 0,0 2 3 0,0 3-1 15,0 2-11-15,0 1 5 0,0 1-20 16,-11 20 21-16,6-20 10 0,2 1-46 15,-1 0-4-15,-1 0 41 0,1 2-47 0,-1-4-12 16,-2 2 44-16,0-2-7 0,3 2-19 0,-1-2-24 16,-3-1 21-16,3 1-24 0,-2-1-2 15,2-3 14-15,-1 1 8 0,1-2-21 0,-1-1 19 16,3-3 0-16,-3 4-2 0,2-5-17 0,2-2-4 16,-1-1-9-16,1-1-27 0,1-3-17 0,-1 0-46 15,1-1-6-15,-3 0-11 0,4-1-50 0,-1-1 17 16,1 0-81-16,0 0-48 0,1-5-65 15,1-1-59-15,6-8 42 0,2-2 25 16,4-3-13-16,-2-3 11 0,6 5-2 0</inkml:trace>
  <inkml:trace contextRef="#ctx0" brushRef="#br0" timeOffset="634197.8585">20677 1508 323 0,'6'-3'377'0,"-4"2"-77"0,2-1-37 0,-1 1-40 15,-1-1-9-15,-1 1-7 0,0-1-20 0,1 2-38 16,0 0 1-16,-1 0-28 0,0 3 38 0,1 0-5 15,0 2-22-15,0-1-8 0,0 2 10 0,1 10-29 16,0 0-10-16,0 2 38 0,-2 1-19 16,0 0 3-16,0-3-7 0,-1 5-13 15,0 0-8-15,1-4-33 0,-1-2 8 0,0-9-3 16,0 3-24-16,0 1 20 0,0 0-42 0,0-1 6 16,0-2-12-16,0 2 47 0,0-4-24 0,0 2 16 15,0-1-11-15,0-6-15 0,0 9 1 16,0-3-2-16,0-6-81 0,0 7-45 0,0-7-42 15,0 0-20-15,-3 4-65 0,1-7 20 16,-6-10-195-16,3 0-69 0,1-6 33 0,2-2 47 16,-1-4 27-16,3-2-11 0,0-5 25 0,0 18 6 15,0-10-7-15</inkml:trace>
  <inkml:trace contextRef="#ctx0" brushRef="#br0" timeOffset="634436.833">20696 1409 517 0,'0'-7'359'0,"0"7"-37"0,0-7-51 15,0 7-20-15,0-7 11 0,0 7-39 0,0-6-25 16,0 6-23-16,0 0 7 0,0-6-20 0,0 6-18 16,0 0-21-16,0-7-24 0,8 2-28 15,-7 4-49-15,-2-2-84 0,3 1-50 16,-2 0 10-16,2-2-345 0,-1 1 33 0,-1-1 28 16,-2-10 33-16,0-1 23 0,2 7 20 0,0-4 8 15</inkml:trace>
  <inkml:trace contextRef="#ctx0" brushRef="#br0" timeOffset="634692.8605">21237 1326 720 0,'2'1'307'0,"-2"0"-21"15,1 1-22-15,0-1-13 0,0-1-39 0,0 2-43 16,1-2 17-16,-3 0-62 0,3 0 24 0,2 1-44 16,1 1 11-16,1-2-23 0,1 0 11 0,0-1-46 15,0-1 19-15,0 3-31 0,5-1-2 16,3 0 6-16,3 0-19 0,1 0 18 16,19-11 8-16,-26 9-26 0,0 1-4 0,1 1 5 15,-4-1 3-15,-2 1-13 0,1-2-17 0,-3 1 16 16,0 1 5-16,0-2-36 0,-2 2-3 15,1-1-41-15,5-6-44 0,-2 1-78 16,-1-4 18-16,-6 3-308 0,3 0 33 0,-3 7 13 16,0-9 28-16,0 0 25 0,0-1 64 15,0-3 10-15</inkml:trace>
  <inkml:trace contextRef="#ctx0" brushRef="#br0" timeOffset="634960.2766">21620 1060 256 0,'7'-2'397'0,"-6"2"-74"0,8 0-37 0,-3 3-49 16,2-2-34-16,3 1-14 0,3 3-10 0,-3 0-10 16,7 10 7-16,6-3-27 0,-5 1 8 15,2 5-42-15,-3 1-3 0,2 0-9 0,1 3 29 16,-6-3-48-16,0-3 5 0,-2-1-30 16,-1 2 35-16,1 0-27 0,-2 1-8 0,1-5 5 15,-2 3-48-15,0-1 11 0,2-2 17 0,1 0-32 16,-5-1 54-16,-2-2-52 0,-1-4-20 0,-2 1-37 15,-1-1-28-15,-1-3-11 0,0 0-25 16,0-3-24-16,-1 0 12 0,0 0-95 0,0 0-39 16,0 0-39-16,5-10-38 0,-5 3 15 15,0-1-39-15,8-17 89 0,-6-5 73 0,-2 18 121 16,0-7 6-16</inkml:trace>
  <inkml:trace contextRef="#ctx0" brushRef="#br0" timeOffset="635198.9112">22017 1232 1227 0,'3'-21'157'16,"-1"4"25"-16,0 0 22 0,2 6-19 15,-3-2 18-15,1 5-17 0,-2 8-26 0,0 0-23 16,0 0 3-16,0-6-2 0,0 6-40 0,3-6-23 15,-3 12-3-15,0 4 32 0,0 3 4 16,-1 2-30-16,1-4 6 0,0 4 0 16,0 3 0-16,0 2-10 0,0 0 28 0,-14 22-23 15,7-18-10-15,3 4-39 0,-1 0 11 0,-2-3-4 16,3 2-4-16,0-4-3 0,-1 1 16 0,0-1-22 16,3-1-1-16,-1 0-3 0,0-1-3 15,-3-5 0-15,4 2-3 0,-2-3-33 0,2-2-43 16,0-4-20-16,1-4-16 0,-3 0-10 0,2-4-33 15,-3 0-60-15,5-1 19 0,0 0-263 16,-6 0 16-16,6 0 31 0,-20-23 28 0,9 6 33 16,3 0 19-16,2-3-19 0,1-6 9 0</inkml:trace>
  <inkml:trace contextRef="#ctx0" brushRef="#br0" timeOffset="635532.4687">21710 851 290 0,'-1'-6'403'0,"0"6"-103"0,4-3-33 0,-4 2-9 0,1-2-31 15,-2 3-17-15,5 0-35 0,-3 0-18 16,8 0-9-16,3 2 2 0,5 0-29 0,-2 1-6 16,2 3-31-16,7-1 16 0,-9 0 15 0,0-3-33 15,4 5 22-15,1-2-9 0,-1 2 9 16,1-4-33-16,-1 0 17 0,-3-1-18 15,2 0-9-15,1-2-6 0,-2 0 34 16,-16 0-16-16,11 0-12 0,1 0 0 0,-1 0-5 16,-1 0-7-16,-10 0-4 0,9 0-5 15,-1 0 9-15,-2 0-11 0,-6 0 15 0,0 0-11 16,7 0-4-16,-7 0-51 0,0 0-36 0,9 0-11 16,-4 0-58-16,-8-4-79 0,3-1 17 0,0 0-259 15,-2 4-43-15,-3-5 35 0,5-1 31 16,1 2 42-16,6-2 23 0,2 1-3 0,-6-2-37 15,10 3 41-15</inkml:trace>
  <inkml:trace contextRef="#ctx0" brushRef="#br0" timeOffset="635980.5671">22475 824 374 0,'0'0'389'0,"4"0"-73"0,-1 0-10 16,-3-1-48-16,0 1-22 0,0 0-48 0,2 2 22 16,-1-7-57-16,-4 6-21 0,5 5-19 15,2 0-2-15,-3-1 6 0,6 6-2 0,0 6-36 16,5 0 18-16,0 2-34 0,4 6-16 0,-2 5 15 16,1-1-35-16,-3 1 9 0,-2 3 9 15,1 3 5-15,-2-1-5 0,-4-5-17 0,1-3 26 16,-4 3-41-16,-1-1 43 0,0 4-30 0,-1-19-19 15,0 11 13-15,0 0 33 0,-19 29-26 16,8-22-7-16,-4 0 2 0,1 0 2 0,-10-1-3 16,3 1-3-16,1-1 19 0,-3-3-2 15,-4 0-2-15,3-2-4 0,-1-2 6 16,2-1-1-16,-2-5-3 0,-1 3-18 0,5-4 2 16,-3-2-20-16,6 3 16 0,-1-3-14 0,3-1 17 15,-1-3-2-15,4-1-2 16,3-1 1-16,0-4 17 0,3 1-6 0,1-2 13 15,1-4-7-15,2 2-3 0,-2-2-85 16,5 0-33-16,0 0-36 0,-8 0-74 0,8 0 19 16,-15-11-235-16,0 0 33 0,0 0 30 0,3 0-50 15,-1-1 45-15,-2 0 22 0,0 3-35 16,-3-3 12-16,-4-1 62 0</inkml:trace>
  <inkml:trace contextRef="#ctx0" brushRef="#br0" timeOffset="643828.7334">14263 752 331 0,'0'0'215'0,"0"0"-30"0,0 0 10 0,0 0-11 16,0-14-29-16,0 14 13 0,0 0-13 0,0 0-1 16,22-19-28-16,-26 19-8 0,4-3 7 15,0 1-22-15,3 0 13 0,-6 2-26 0,5 0 23 16,3 0-12-16,-3-4-33 0,-4 4-4 0,2 0 10 15,0-1 12-15,-1 2-34 0,0 0-8 16,1-1 11-16,-3 3-16 0,5-3-9 0,-3-4-10 16,4 8 15-16,-4-4-22 0,-1 1 17 0,4 0-6 15,-2 1-5-15,1-2-10 0,-1 3 16 16,-1 5 7-16,-4 1-22 0,7 4 18 16,-2-7-21-16,-16 12 1 0,9-3-15 0,5-1-5 15,-4-1 38-15,4 5-1 0,-1 0-17 0,1 0 11 16,2-10-6-16,0 6-14 0,0 3 1 15,0 2-3-15,14 23 18 0,-12-23-24 0,2 1 11 16,2 2-11-16,0 2 26 0,1-1 4 0,-1 1-6 16,1 0-32-16,-3-1 21 0,1-2 6 15,1 0-14-15,3-4-10 0,-4-4 26 0,3 3 16 16,-2 0-22-16,0-1-3 0,0-1 1 16,-1-1-4-16,3 1 7 0,-4-5-13 0,0 0 11 15,5 3 9-15,-4-4 5 0,-1-1-13 0,2 0-9 16,1-3-1-16,-4-1-33 0,3 0-21 0,-1-2-20 15,2 1-40-15,2-2 10 0,-9 0-239 16,9 0-79-16,11-14 29 0,-11 5 25 0,1-5 26 16,0 1 20-16,-9-2-19 0,3-3-3 0</inkml:trace>
  <inkml:trace contextRef="#ctx0" brushRef="#br0" timeOffset="644240.9843">14568 856 269 0,'0'-4'312'0,"0"4"-29"0,-4-4-22 15,8 4-32-15,-4 3-21 0,1-6 11 16,0 0-40-16,2 0-27 0,-7 3 10 0,6-1-33 15,0 0-21-15,0-1 15 0,8 0-28 16,-2-4-25-16,-1 5 4 0,2-1 7 0,-2 1-40 16,4 1 23-16,-1-2-18 0,3 2 6 0,-1 0-3 15,-12 0 15-15,10 0-39 0,17 9-11 0,-18 0 33 16,2-2-29-16,0 5-4 0,0 0 6 16,-6 1-22-16,6 1 24 0,-7 3 5 0,1-2-10 15,0 1-7-15,-3 0 8 0,-2-9-11 0,0 5 4 16,0 0 11-16,0 4 2 0,0-2-14 15,-12 16 0-15,6-15 2 0,-5-2 8 0,-3-1-20 16,1 1 14-16,-1-2-19 0,-1-3 10 0,1 3-20 16,0-4-10-16,4 0 0 0,-3-2-31 15,-2-4-25-15,3 2-20 0,4-3-67 16,8 0 16-16,-8 0-145 0,-7-15 24 0,15 4 22 16,0-1-130-16,0 4 24 0,0-5-8 0,10-14 14 15,-1 10 2-15</inkml:trace>
  <inkml:trace contextRef="#ctx0" brushRef="#br0" timeOffset="644578.9395">14867 783 475 0,'3'-6'329'0,"-3"2"-40"0,2 0-4 16,-2-6-24-16,-3 14-27 0,6-6-23 15,-1 0-18-15,0 1-40 0,-2 1-5 0,0-5-16 16,-2 5 1-16,0 5-33 0,1 3-26 0,1 1 8 15,-10-4-13-15,2 9-17 0,-1 2 17 0,5-1-21 16,-4 1 24-16,-2-1-38 0,4 0 17 16,-1 3-5-16,-5 0-38 0,10-4 34 0,-2 3-39 15,-1-3 29-15,3 3-24 0,2-9 19 0,0 3-7 16,0 0-18-16,13 14 12 0,-7-13-18 16,0-3 17-16,0 3 5 0,-1-3-7 15,3-1-10-15,0 1 44 0,5-3-23 0,-1 1-14 16,3-2-2-16,-6-2 23 0,3 1-38 0,2-3-33 15,-7 1 13-15,-2 0-51 0,-5-2-43 0,0 0-42 16,7 0 13-16,2-11-220 0,-3 9 28 16,2-4 27-16,-11 0-56 0,10 1 0 0,-9 0 45 15,2-2 17-15,2 5 10 0</inkml:trace>
  <inkml:trace contextRef="#ctx0" brushRef="#br0" timeOffset="644829.3174">15052 1051 679 0,'2'0'293'0,"0"-1"-15"0,0 1-38 0,3 2-37 0,-1 0-27 16,-2 0 23-16,3-1-24 0,-2 4-15 16,3 2-4-16,-2-2 3 0,1 3-2 0,2 2-3 15,-5 0-40-15,4-1-12 0,2 4-11 0,-4-1-8 16,1 3 39-16,2-2-12 0,1 0-62 16,-3-1 7-16,-3 0-3 0,-2-1 10 0,6-2-5 15,-1 3-14-15,-5-12-5 0,0 8 12 16,0 0-7-16,0-2-3 0,0-6-43 0,0 8-32 15,0-8-32-15,0 0-15 0,0 7-49 0,-16 0-21 16,6-8-43-16,8-4 16 0,-8-2-183 16,1-5 27-16,0 4 28 0,2-9-91 0,-1 1 49 15,-1-3 0-15,4-3 28 0,2 0 28 16</inkml:trace>
  <inkml:trace contextRef="#ctx0" brushRef="#br0" timeOffset="645034.6323">15085 898 703 0,'-2'-9'265'0,"2"3"-34"15,3 5 25-15,-8-6-55 0,7 3-6 0,-2 4-11 16,0-2-26-16,3 0-24 0,-3 4-26 16,0 0-14-16,2 3-8 0,0-4-26 0,0 2-1 0,0 0-29 15,-2 5-64-15,2 1-26 0,2 4 6 16,0-7-184-16,-1 4-151 0,0-2 9 16,1 4 39-16,-1 3 2 0,-1-3 19 0,0 1-2 15</inkml:trace>
  <inkml:trace contextRef="#ctx0" brushRef="#br0" timeOffset="645345.017">15366 1287 386 0,'2'4'298'0,"1"-1"-39"15,-4 2-2-15,3-2-46 0,-1 2-25 16,1-1 6-16,-1 1-26 0,-2 0-9 15,1 2-29-15,-1 0 3 0,1 2-10 0,0 2-19 16,-12 15-3-16,7-16-34 0,1-2-6 0,-6 7 13 16,5-6-18-16,-1-2-5 0,1 1-14 0,-1-4-13 15,1 2-39-15,2-3-39 0,-1-2-22 16,1 2 5-16,-3-3-197 0,-1 1-134 0,7-1 39 16,0 0 22-16,0 0 26 0,-13-12-7 15,8-2 8-15</inkml:trace>
  <inkml:trace contextRef="#ctx0" brushRef="#br0" timeOffset="645582.4004">15379 776 499 0,'6'-3'288'0,"-3"0"-40"15,5 3-18-15,-2 3-14 0,-7-3-9 16,9 2-25-16,-4 6-34 0,7-3 11 0,0 1-15 16,1 1-26-16,-1 3-6 0,2-2-7 0,-1 6-8 15,0-5-28-15,1 5 17 0,0-3-19 16,1 0-13-16,2 5-12 0,-2-3 18 0,2-1 12 16,-3 2-36-16,-2 1 12 0,2-2-6 0,-2-1 0 15,2-1-2-15,-2 0 8 0,5 1-28 16,-7-3-8-16,0 1 19 0,2 0-14 0,-5-2-2 15,-2-1-24-15,3 0 10 0,-4-3-30 16,0 1-27-16,2-3-25 0,-1-1-42 0,-4-1-34 16,0-1 14-16,0-6-167 0,0 2-110 0,0-4 21 15,0 2 43-15,6-3 16 0,-6 0 17 16,6-12 5-16</inkml:trace>
  <inkml:trace contextRef="#ctx0" brushRef="#br0" timeOffset="645893.456">15813 832 483 0,'8'-5'349'0,"-7"2"-43"0,0 2-59 0,1 2-16 0,-3-2-42 16,0 1 5-16,0-4-18 0,4 4-45 16,-5 1-16-16,-1 5 6 0,3 4-15 0,0-1 14 15,-3 4-18-15,3-7 10 0,0 6-27 0,-7 18-8 16,5-10-3-16,-3 0 22 0,2 3-40 16,-2-4 28-16,1 1-29 0,0 4-17 0,0-4-1 15,-3 2-19-15,4-2 25 0,0 0 12 16,1-1-27-16,-2 2-21 0,4-2 42 0,-5-1-47 15,1-1 14-15,1-4 5 0,0-1-3 0,0-3-3 16,2-2-10-16,-1-1 38 0,2 0-26 0,-1 2 4 16,0-4-40-16,1 0-27 0,-1 0-24 0,-1-2-24 15,0 1-47-15,0-1-25 0,1 1 13 16,1-3-140-16,1-2-110 0,-1-1 27 0,2-3 28 16,2-4 23-16,-1-2 23 0,6-1 19 15,-1-5-67-15</inkml:trace>
  <inkml:trace contextRef="#ctx0" brushRef="#br0" timeOffset="646141.0821">15908 1051 584 0,'1'0'259'0,"1"-3"-30"0,4 5-14 15,-8 2-12-15,6 3 9 0,0-1-11 16,0 3-50-16,-1 2 29 0,0-2-28 0,1 8-2 16,0 0 1-16,-2 1-3 0,4 0-16 0,-3 0-41 15,1 0-3-15,-3 0 45 0,0-6-37 16,1 0-44-16,-2-4 31 0,1 1-34 0,-1-9 18 15,0 8-8-15,0 0-12 0,0-2-17 0,0 1 2 16,0-7-17-16,0 8-49 0,0 0 6 0,0-8-28 16,0 7-41-16,0-7-64 0,0 0-26 15,0 0 19-15,-8 10-260 0,7-12 7 0,-8-9 27 16,8-3 9-16,-7-2 14 0,2-6 18 16,1 0 3-16</inkml:trace>
  <inkml:trace contextRef="#ctx0" brushRef="#br0" timeOffset="646394.0872">15890 1001 484 0,'-1'-5'361'0,"2"1"-57"0,-2-1-31 0,0 1-18 16,0 2-16-16,-2 1-18 0,4 1-47 0,2 1-1 15,-3-6-49-15,2 5 19 0,-2-5-38 16,2 8 8-16,0-1-33 0,-3-1-30 0,-3-4-52 16,4 3-17-16,-2-1-75 0,2 1-40 15,2-3 11-15,-3-4-229 0,-4 6 25 0,3-6 24 16,-1 3-57-16,0-5 35 0,9-3 13 0,-6 12-27 15</inkml:trace>
  <inkml:trace contextRef="#ctx0" brushRef="#br0" timeOffset="646727.9802">15993 758 287 0,'0'-9'377'0,"4"5"-50"15,-1 4-67-15,0 1-33 0,-3-3 5 16,0-1-7-16,4-1-55 0,-1 5-20 0,-1-1-11 16,4 3-15-16,2 0-13 0,1-1 15 15,0 5-9-15,-2 3-18 0,4 0-17 0,-2-3-25 16,2 5-3-16,2 0 38 0,-2 1-39 0,-2 3 6 16,2 0 12-16,0 4-28 0,0-6 31 0,0 4-38 15,-1 7-10-15,-2-7 15 0,2 9-25 16,-1-4 18-16,-1 3-9 0,-1-1 18 0,-2 4 7 15,-2-1-28-15,1 2 7 0,-1-2-2 0,-2-5 9 16,-1-11-23-16,0 5-4 0,0 3-10 16,0 0 26-16,-16 26-12 0,8-23 8 0,-1 1-12 15,-2-2 5-15,-1-1 17 0,2-1-2 16,-3 1-5-16,1-2-39 0,0-3 34 0,-1-3-8 16,4 4-27-16,-4-3 28 0,1-5-20 15,2 1 20-15,-1 1-14 0,2-3 13 0,1-2-19 16,0 0 25-16,2-1-12 0,3-1 6 15,-3-1-23-15,2 0 29 0,1-1-4 0,1-1-9 16,-2 3-23-16,-1-3 16 0,2 0-35 16,3-1-28-16,0 0-39 0,-7 0-53 0,0 0-51 15,-4-11 18-15,-3 4-273 0,5 1 33 0,-2-2 7 16,4 2 27-16,-1 0 18 0,0-5 26 16,-4 3 11-16,2-1 51 0</inkml:trace>
  <inkml:trace contextRef="#ctx0" brushRef="#br0" timeOffset="663173.3222">14380 1560 282 0,'-14'0'163'0,"14"0"17"0,0 0-31 0,0 0 8 15,0 0-25-15,0 0 8 0,0 0-24 0,0 0 24 16,0 0-19-16,0 0-21 0,0 0 21 16,0 0-29-16,0 0 2 0,0 0-18 0,0 0 10 15,0 0-12-15,0 0-2 0,0 0-5 0,0 0-13 16,0 0-2-16,0 0-13 0,0 0 1 0,0 0-2 15,0 0-5-15,0 0-2 0,0 0-2 16,0 0-23-16,0 0 19 0,0 0-12 16,0 0-12-16,7 5 14 0,-4-6-4 0,1 0 2 15,0 1 14-15,3-2-23 0,-1 1 6 16,1-1-7-16,-2 2-9 0,2-1 23 16,-1 1-27-16,0 0 11 0,0 0 21 0,-6 0-13 15,8 0-9-15,4 0 8 0,1 0 8 0,-2 0-18 16,14 10-15-16,-8-6 29 0,-5 0-14 15,-3-2-6-15,0 3 23 0,-1-2-15 0,-2 0-5 16,0 0 12-16,-1 0-14 0,-1-1 20 0,4 0-21 16,-4 0 7-16,2 0-5 0,-1 1-5 0,0 0 13 15,-2-1 10-15,1-1-19 0,3 2 18 16,-3-3-2-16,0 0-13 0,2 1-1 0,-1 0 8 16,1-1-6-16,0 0 9 0,2 0 7 0,3 0-5 15,-1 0-27-15,17-11 30 0,-16 9-2 16,-1 0-18-16,0 0 16 0,-5-1 6 0,2 2-31 15,-3 0 11-15,2-1 21 0,-6 2-14 16,0 0 12-16,0 0-23 0,8 0 18 0,-8 0-16 16,7 0 1-16,-7 0 2 0,8 0 8 15,-8 0-9-15,7 0 17 0,-7 0-13 0,9 0 1 16,-3 0-9-16,12 11 17 0,-6-7-8 16,-3-1 2-16,-3-2 11 0,1 1-5 0,1-1-13 15,-2 0-10-15,1 0 11 0,1-1 10 16,-1 3 4-16,10-1-3 0,-2-2-12 0,-15 0 4 15,10 0-6-15,0 0 13 0,0 0-10 0,-2 0 19 16,0 0-6-16,-1 0-7 0,1 0-9 16,-2 0 15-16,1 0-1 0,5 0-13 0,11-8 7 15,-13 4-9-15,-1 2 14 0,-5 2-8 16,2-2 0-16,-3 2 9 0,2-1-14 0,-3 1-3 16,3-2 7-16,-3 2 3 0,2 0-1 0,-1 0 24 15,-3 0-7-15,0 0-27 0,0 0 19 0,6 0 11 16,-6 0-7-16,8 0-12 0,-8 0 8 15,6 0-10-15,-6 0-2 0,0 0-13 0,10 0 17 16,-10 0 1-16,0 0-1 0,7 0 2 16,-7 0 1-16,0 0 3 0,6 0 1 0,-6 0-11 0,0 0 4 15,8 0 0-15,-8 0 15 0,0 0-7 16,9 11 1-16,-9-11-10 0,2 0-5 0,0 0 5 16,-1 1 1-16,0-1 1 0,0 0-13 0,-1 0 13 15,1 0-49-15,-1 0 6 0,1 0 2 16,-1 0-10-16,0 1-17 0,0-1-18 0,0 1 6 15,0-1-171-15,0 0-132 0,0 0 28 16,0 0 10-16,2-11 13 0,0 7 5 0</inkml:trace>
  <inkml:trace contextRef="#ctx0" brushRef="#br0" timeOffset="697230.4027">17479 16654 315 0,'0'0'112'0,"0"0"-16"0,0 0-23 16,0 0-3-16,0 0-14 0,0 0-4 16,0 0-9-16,13 0-21 0,-13 0 10 0,0 0 16 15,0 0-6-15,0 0 15 0,0 0 2 16,0 0-21-16,0 0 21 0,29 2-9 16,-23-2-26-16,-1 0 35 0,0-1-6 0,0 1-10 15,0 0-10-15,-5 0 9 0,0 0-5 0,10 0-15 16,-2 0-6-16,0 0 18 0,-2 0-1 15,-6 0-23-15,9 0 23 0,-1 0-11 16,-1 0-8-16,-1 0 10 0,-6 0-14 0,10 0-10 16,-3 0 17-16,17 13-7 0,-15-8-25 0,4 1 42 15,-4-1-8-15,0 0 3 16,4 2 9-16,-4-2-13 0,5 0-6 0,-1 3 7 16,-4-1-16-16,4 1-19 0,-3-3 22 0,-2-1-14 15,2 1 16-15,-3-2-10 0,7 2 5 0,-5 0 3 16,-1-2 11-16,-1 0-9 0,-1-1 24 0,-3-1 3 15,4 1-30-15,-1-1 1 0,-2-1 16 0,2 0-6 16,-1 0 11-16,1 0-28 0,-6 0 14 16,9 0-6-16,3 0 20 0,5 0-28 0,15-10 18 15,-20 7 9-15,0 2-12 0,-2-2-7 16,7 0 14-16,-4 2-20 0,-3-1 11 0,0 0-12 16,-1 1 15-16,-2 0-8 0,-1 1 6 0,0-1 1 15,0 1 0-15,1 0-4 0,-7 0-14 16,7 0 3-16,-7 0-1 0,15 0 3 0,10 11-6 15,-15-10 7-15,-2 1 13 0,-1 0-11 16,0 0 2-16,0 0-10 0,-1-1 4 0,1 0-10 16,0-1 7-16,11 4 4 0,-1-1 10 15,-4-2 10-15,-13-1-21 0,11 0-5 0,0 0 4 16,0 0 17-16,3 0 4 0,3 0-17 16,-3 0 16-16,20-11-32 0,-17 8 20 0,-3 2-6 15,4-3 1-15,-5 1 11 0,0 3-13 16,7-1-7-16,-6 0 17 0,-2 1-7 0,-12 0-2 15,10 0-18-15,0 0 28 0,-1 0 1 0,5 0-4 16,2 0-10-16,14 10 10 0,-15-4-16 0,-3-3 14 16,2 3-6-16,0-1 11 0,2 0-13 15,-2 1 28-15,-5 0-9 0,-1-1-20 0,1-3 6 16,6 2-6-16,-3 0 8 0,2 0-5 0,4 1 12 16,2-2-24-16,-1 0 11 0,2-1 18 15,2-1-15-15,0 0 11 0,3-1-24 0,-14 0 19 16,8 0 5-16,4 0 0 0,1 0 0 15,30-12 7-15,-29 9 0 0,2-1 4 0,1-2-8 16,-1 2-6-16,-2-4-1 0,0 4-9 16,0-1 6-16,-3 3 5 0,0-4 0 0,-2 1 8 15,-2 3-18-15,-1-1 8 0,2 2 12 16,-2-1-9-16,-5 1-7 0,-3 0-5 0,0-1 18 16,-1 2-18-16,-2-1 18 0,-1 1-22 0,1 0 9 15,0-1-8-15,12 1 1 0,-5 0 5 16,7-2-5-16,-11 2 15 0,3 0-15 0,5 0 8 15,0 0-1-15,0 0 2 0,1 0-19 16,1 0 17-16,2 0 12 0,-1 0-28 0,24-11-3 16,-20 8 11-16,-4 1 23 0,6-3-15 0,-1 3 10 15,1-4-19-15,-1 3 13 0,2-2-13 16,0-1 1-16,1 1-4 0,-1-1-5 0,-2 1 5 16,2 0 0-16,-5 0 20 0,1 1-5 0,2-1-3 15,0 1-7-15,-2-3 13 0,0 2 5 16,-1 1-29-16,0-1 10 0,0-1 11 0,0 2-11 15,0-1 7-15,-3 0-7 0,1 0 12 16,0 2 4-16,0-2-19 0,0 0 14 16,0 0 1-16,-1 1-8 0,1 0-11 0,0-1 13 15,-1 2-4-15,-1 0-10 0,1-3 5 16,-2 4 21-16,-3-3-13 0,2 2 13 0,2 0-22 16,-6 0 15-16,0 3-27 0,-2-2 16 15,-1 1 0-15,7-1 19 0,-3 0-15 0,-2 0-19 16,-2 0 15-16,1 2 3 0,-11 0 16 0,13 0-23 15,0 0 1-15,0 0 22 0,-2 0-28 16,0 0 8-16,-1 0-3 0,4 0 22 0,19-11-4 16,-18 10-17-16,3-1 6 0,-10 2 7 0,5 0 3 15,2 0-17-15,1 0 18 0,0 0-24 0,-2 0 8 16,4 0-2-16,0 0 1 0,0 0 21 0,-3 0-30 16,0 0 29-16,2 0-9 0,2 0-7 15,0 0 12-15,0 0-18 0,-1 0 15 0,1 0-10 16,-3 0 8-16,2 0-14 0,1 0 11 0,2 0-1 15,-2 0-17-15,3 0 14 0,0 0 17 16,-1 0-1-16,-1 0-12 0,3 0-21 16,-1 0 16-16,-1 0-11 0,0 0-2 0,2 0 7 15,-2 0 7-15,2 0-8 0,25 11 1 0,-27-8 9 16,5-1 4-16,-4 3 8 0,3-1-6 0,-6-1-6 16,6 2-1-16,-4-2 8 0,2 2-14 15,-5-3 24-15,7 3-16 0,-5-1-14 16,4 1 23-16,-6-1-10 0,1 0 1 0,2 0-10 15,-2-1 9-15,-2 0 4 0,0 1-6 16,1-1 0-16,0 2-4 0,-4-3 9 0,-1-1-12 16,-1-1 13-16,8 4-4 0,4-2 5 15,-4-1-17-15,0 0 29 0,1 1-21 0,3 2 6 16,-2-2 7-16,3-1 8 0,-1-1-17 0,3 0 13 16,-5 1-7-16,6-1-9 0,-15 0 13 15,9 0-17-15,2 0-7 0,2 0-3 0,2 0 10 16,2 0 21-16,1 0-19 0,1 0 0 15,29-11 14-15,-32 11-22 0,2-3 15 16,-2 3-2-16,-1-5 8 0,2 3 6 0,-2 1-22 16,-3-2 7-16,1-1 10 0,0 2-21 0,-2-2 2 15,0 0 22-15,2 0 3 0,0 3-19 16,-1-4-5-16,-2 1 10 0,2-1 10 0,0 1-26 16,0-1 24-16,-2 4-4 0,1-6-5 15,-3 4 10-15,0-4-3 0,-4 0 2 0,3 2-16 16,-4 0 1-16,3-2 4 0,-4-1 7 15,3 3 3-15,-5-3-9 0,4 2-11 0,-1 2 3 16,-1-3 28-16,-1-1-14 0,5 1 1 0,-2 1-15 16,-2 0 0-16,3 5 16 0,0-4 8 15,-2 1-14-15,-3 2 7 0,5 0-12 0,-4-3-3 16,1 4 26-16,-2 1-13 0,-2-2-11 16,0 1 11-16,7-2 7 0,-18 3-14 15,12 0 2-15,-1 0 6 0,-1 0-11 0,0 0 1 0,-2 0 15 16,0 0-20-16,0 0 20 0,0 0-17 15,4 0-12-15,3 0 25 0,-1 0-13 16,0 0-3-16,10-8 5 0,-14 7 12 0,-10 1-3 16,7 0-4-16,0 0-5 0,-1 0 7 0,-6 0-10 15,10 0-2-15,-3 0 5 0,-7 0 13 0,9 0-8 16,-3 0-11-16,-6 0 8 0,8 0 9 16,-8 0-22-16,7 0 28 0,-7 0-15 15,7 0 12-15,-7 0-6 0,6 0 8 0,-6 0-13 0,0 0 1 16,0 0 6-16,8 0-10 0,-8 0 9 15,0 0-12-15,0 0 8 0,7 0-1 16,-7 0-2-16,0 0-7 0,0 0 15 0,0 0-7 16,0 0-2-16,7 0-26 0,-7 0-10 0,0 0-12 15,4-6-24-15,-5 6-26 0,-2 0 10 16,-3-2-256-16,-1 1 25 0,-10-6-84 0,-5-3 26 16,1 3 15-16,-3-2 23 0</inkml:trace>
  <inkml:trace contextRef="#ctx0" brushRef="#br0" timeOffset="714818.1396">21201 13812 242 0,'0'0'144'0,"0"0"13"0,0 0-24 0,0 0-16 15,0 0-44-15,0 0 14 0,0 0 11 16,0 0-13-16,0 0-16 0,0 0 26 0,0 0-37 16,0 0-33-16,0 0 56 0,-15-22-25 15,15 21 0-15,1 1 4 0,0-3-10 0,-1 1-2 0,0 1-37 16,3-4 32-16,-1 5-23 0,0-1 12 15,0-3 0-15,0 2 3 0,0 1-4 0,0-3-31 16,1 2 21-16,-1-1 6 0,1 1 3 16,-1 0-3-16,1 0-23 0,1 0 16 0,0-2-3 15,0 1 3-15,-1 1-3 0,0-2-9 16,2 1 0-16,1 1 15 0,-2 0-37 0,0-1 26 16,0 1-26-16,1-2 35 0,0 3 8 15,0-2-7-15,1 1-17 0,0-1-17 0,-1 2 31 16,3 1-4-16,0-2-9 0,-1 1 3 15,-1 1 12-15,-6 0-13 0,7 0-6 0,7 0-2 16,-3 0-6-16,2 0 12 0,0 0 8 0,1 0-22 16,-4 0-4-16,10 9 16 0,-12-7-22 0,0-1 26 15,-2 0-7-15,0 2-13 0,-1-2 24 0,1 0-9 16,-2 0 17-16,2 2-14 0,0-2 6 16,-1 1 5-16,2-2-26 0,-2 1 8 15,0-1 16-15,1 2-10 0,-1-2 2 0,2 0 6 16,0 0 2-16,0 0 2 0,-7 0 4 0,7 0-15 15,1 0 8-15,4 0 5 0,1 0-15 16,19-11 6-16,-16 6 8 0,0 3-13 0,-1-3 16 16,0 0-7-16,-1 2-7 0,-4-1 8 0,1 2 10 15,-4-2-25-15,0 3-18 0,-2 0 35 16,1-1 4-16,1 2-23 0,-2-1-13 0,-1-1 29 16,0 2 6-16,1 0-21 0,0 0 11 15,1 0-4-15,-6 0-13 0,0 0 13 16,6 0 3-16,-6 0-6 0,8 0-8 0,-8 0 10 15,8 0-9-15,-8 0 15 0,9 0-15 16,3 11 7-16,-6-10 14 0,-2 0-27 0,2 1 5 16,1 0 10-16,9 2 15 0,-1 0-18 15,-4-1-3-15,1-1 19 0,-3-1-23 0,0 0-2 16,-1 2 6-16,1-3-4 0,-2 0 11 16,2 0-12-16,-2 0 2 0,4 0 11 0,-1 0-2 15,0 0-9-15,0 0 0 0,-3 0-1 0,-7 0 18 16,8 0-16-16,-8 0 31 0,9 0-22 15,0 0-2-15,-3 0 1 0,5-14 2 0,-6 14-14 16,0-1 15-16,-1 1 1 0,0 0 0 16,-1 0 4-16,0 0-19 0,1 0 16 0,-1-2-6 15,-3 2-7-15,0 0 8 0,0 0 8 16,10 0-20-16,-4 0 17 0,1 0-20 0,-7 0 21 16,9 0 9-16,0 0-13 0,-1 0-5 15,-1 0 2-15,7 0 15 0,-1 0-21 16,0 0-16-16,-1 0 21 0,-1 0-3 0,-1 0 7 0,1 0-10 15,-3 0 8-15,0 0-3 0,6 0-1 16,2 0-1-16,0 0 7 0,-3 0 11 0,12-7-25 16,-15 7 1-16,6-5 3 0,-3 5-4 15,1-1 10-15,-5-1-18 0,-1 1 35 0,-1-2-16 16,1 2 22-16,-2 1-22 0,0-3-8 0,1 2 34 16,1 1-30-16,-2-1 9 0,12-3 2 15,-3 1 1-15,-7 3-8 0,0-4 7 0,0 3 15 16,-2 1-22-16,0-1 21 0,-2 0-17 15,-4 1 12-15,0 0-17 0,0 0-9 0,8 0 15 16,-8 0 12-16,7 0-20 0,0 0 16 16,-7 0-13-16,0 0-4 0,8 0 6 0,-8 0-10 15,0 0 20-15,7 0-28 0,-7 0 28 0,0 0-20 16,8 0 16-16,-8 0-10 0,0 0 2 16,7 0-3-16,-7 0 11 0,0 0 11 0,0 0-21 15,0 0-5-15,6 0 7 0,-6 0 5 16,0 0-8-16,0 0-15 0,0 0 18 0,0 0-14 15,0 0-12-15,7 0-24 0,-7 0-26 0,0 0-57 16,0 0 13-16,0 0-218 0,0 0-54 0,11-10 2 16,-12 9 24-16,2-2 43 0,0 2 12 15,-1-1-51-15</inkml:trace>
  <inkml:trace contextRef="#ctx0" brushRef="#br0" timeOffset="741741.9696">4760 12528 229 0,'0'0'172'0,"0"0"11"16,0 0-60-16,0 0 9 0,0 0-8 15,0 0 2-15,-14 0-49 0,14 0 2 0,0 0 1 16,0 0-38-16,0 0 8 0,0 0 15 16,0 0-11-16,0 0 22 0,0 0-35 0,0 0 15 15,0 0-2-15,0 0-12 0,0 0 26 16,0 0 2-16,0 0-4 0,0 0-17 0,0 0-7 15,0 0 5-15,0 0-11 0,0 0 24 0,0 0-14 16,0 0-5-16,0 0-7 0,0 0-4 16,0 0-14-16,0 0 15 0,0 0-1 0,0 0 1 0,16-4 13 15,-3-4-31-15,-1 0 13 16,2-2 8-16,3 2 4 0,2-3-34 0,-1 0 17 16,3-1 4-16,1 1-18 0,-2 2 20 15,0-3-13-15,2 2 22 0,-2-1-14 0,0 1-3 16,-1 0 4-16,-4 2 16 0,1-1-10 0,-4 4-4 15,2-3 11-15,-2 2 0 0,-1 0 11 0,-4 4 0 16,1-4-4-16,-2 3-19 0,0-1 32 16,8-4-22-16,-6 2 20 0,1 2-30 0,-2-1 3 15,1 2 20-15,-3-2-22 0,0 1 8 0,0 2-6 16,2 0 10-16,-2-2 2 0,-2 1-2 16,10-4-21-16,-4 0 3 0,-1 5-3 0,-5-3 14 15,2 2-6-15,-1 0-24 0,0 0 6 16,2 1 8-16,-3 0-3 0,0 0-7 0,1-1 24 15,-1 2-14-15,-1 0-7 0,0-1 10 0,1 0 7 16,-1 1-29-16,-2 0 1 0,2 0-1 16,-1 1-34-16,0-1-25 0,-1 1 2 0,0 0-23 15,-2 0 1-15,-1 1-45 0,-1 0-20 16,0 0 16-16,0 1-132 0,-1 1-103 0,-12-1-35 16,2 5 26-16,-1 1 24 0,-1-2 24 0,1 1 11 15,1 0 50-15</inkml:trace>
  <inkml:trace contextRef="#ctx0" brushRef="#br0" timeOffset="742337.9026">4818 12632 362 0,'0'1'196'0,"-1"1"-18"0,0-1-2 0,0 0-32 15,0 1-12-15,1-1-8 0,0-1-43 0,0 1 31 16,0-1 6-16,2 2-14 0,-2-2 7 16,2 1-11-16,1-1 2 0,-2-1 2 0,2-1-14 15,0 2 15-15,1-2-23 0,-1-1-15 0,1 0 21 16,10-4-22-16,-2-1 5 0,1 0-22 15,-2 0 5-15,4-1-16 0,0 0 26 0,2 1-25 16,2-2 19-16,1-1-13 0,0-1-8 0,3 1-5 16,1-1 17-16,-2 2-5 0,2-3-9 15,0 2 0-15,-1-1-20 0,0 2 12 0,-2-3 2 16,2 1-19-16,-1-1 12 0,1 1 11 0,1 1-10 16,1-1 6-16,-2 2 6 0,0-3-11 15,0 3-4-15,-2-1 0 0,-1 1 11 0,-2 1 15 16,-1-1-18-16,-3 3-11 0,1 2-13 15,-2-1 0-15,-4 3 21 0,2-1-19 0,-4 1 23 16,-2 2-23-16,1-2 22 0,-3 1-14 16,-1 1 15-16,3-1 3 0,-3 1-28 0,1-1 2 15,-1 1 13-15,0-1-23 0,1 1 45 0,-1 0-33 16,0 0 8-16,-1 0-4 0,0 0 22 0,1 0-40 16,-2 1 19-16,3 0-9 0,-2-1 1 15,0 1 15-15,-1 0 9 0,2 0-29 16,-2 0 26-16,0 0-30 0,2 0 1 0,-1-2-16 15,-1 2-26-15,0-1-27 0,0 1-18 0,0 0-21 16,0 0-34-16,0 0-38 0,0 0 16 16,0 0-281-16,0 0 28 0,0-7 21 0,0 0 21 15,10-16 73-15,-2 7 21 0,1 4 14 0,3-5 14 16</inkml:trace>
  <inkml:trace contextRef="#ctx0" brushRef="#br0" timeOffset="759568.7657">4507 15559 541 0,'0'0'189'0,"14"-13"-18"0,-14 13-8 16,0 0-36-16,0 0 0 0,0 0 4 15,0-13-20-15,25-5 4 0,-22 15 0 0,-1 0-33 16,1 2 7-16,-2-2-9 0,0-1-16 16,1 1-3-16,1 1 0 0,-1-3 15 0,-1 2-8 15,2 1-12-15,-2-1 0 0,2 0-8 0,0-1 10 16,-1 1 6-16,0-4-28 0,-2 3 28 0,2 0-17 15,-2 0-2-15,2 2-1 0,-2-3-6 0,0-1-9 16,0 6 15-16,0 0 1 0,0-6-10 16,0 6-7-16,0-8 2 0,0-1-12 15,-18-7-1-15,11 4-1 0,4 2-18 0,-3 3 11 16,0 0 7-16,2 2 8 0,-1 1-11 0,1-1 12 16,-7-4-22-16,1 3 6 0,3 2-1 15,-1 0-3-15,1 0-5 0,-1 1 3 0,-5-3-7 16,3 2 10-16,-1 2-18 0,-5-1 9 0,3 1 1 15,3 2 10-15,2 0-8 0,-2-1 17 16,10 1-18-16,-8 0-3 0,0 0 13 0,-6 0 0 16,2 0 0-16,-1 0-1 0,0 6-25 0,-11 4 12 15,17-7-6-15,-7 3 7 0,1 1 1 0,3 1 1 16,1 0 12-16,-3 1 0 0,-1 2-1 16,4-3-4-16,-3 2 6 0,2 2-17 15,1-2 1-15,4 2-10 0,-5 0 36 0,1 4-13 16,2-2-22-16,-1 1 29 0,-1 2 0 0,1-2-23 15,3 2-4-15,-1 0 26 0,-2 0-22 16,5-1 20-16,-3 2-4 0,3-1-3 0,-3 1-14 16,6-11 19-16,0 7-23 0,0 0 16 0,0 1-12 15,0 0 11-15,0 2-10 0,0-2 18 16,0-2 1-16,0 0-22 0,0 4 9 0,0-4-2 16,2 10-2-16,-1-14 19 0,2-1-27 0,-1-3 15 15,2 2 5-15,-2-2 0 0,7 6-8 0,-4-3-4 16,-1 0 0-16,-1-3-9 0,1 1 15 0,0-2 6 15,0-2-7-15,1 0-7 0,-2-1 19 16,3 2-2-16,0-3-9 0,-6 0 18 0,6 0-17 16,7 0 15-16,2 0-14 0,19-14 10 15,-15 9-8-15,-4-3 9 0,2-2-3 16,-1 0-1-16,4-3-3 0,-4 1-5 0,3-4-4 16,-3 0 2-16,2 0 6 15,0-2 21-15,-2 0-20 0,1-3-3 0,-4 3 5 0,1-1-6 16,-1-2 22-16,-1-1-20 0,1 2-18 0,-1-2 3 0,-4-1 1 15,4 1 11-15,-2-4-3 0,1 2 20 16,0-1-2-16,-2 1-14 0,2-1 9 16,-3-1-10-16,-1 1 17 0,1 2-20 0,-1-1 11 0,2-3-10 15,-6 3 2-15,1 0-12 0,0 4 33 16,0-1-14-16,-3-2 3 0,2 3 12 0,-2 3-14 16,-1-1 12-16,3 1 7 0,-3 17-26 15,0-12 12-15,0-1-1 0,0 2 1 0,0 1-7 16,0 1 10-16,0 0-6 0,0 3-10 0,0 0 37 15,0 6-29-15,0-9 9 0,0 2-9 0,0 7 30 16,0-8-39-16,0 8 1 0,0-8 28 16,0 8-40-16,0-7 40 0,0 7-23 0,0-7 1 15,0 7 9-15,0 0-7 0,0 0-22 16,-11-8 6-16,10 9 7 0,-1 3-23 0,2 1 26 16,-2 0 16-16,-2 9-37 0,0-3-2 0,1 6 29 15,-2 0-16-15,-1 6 30 0,2-7-21 16,-2 1 3-16,1 3-20 0,-1 2 28 0,-1 1-17 15,1 0 15-15,2 0-13 0,-3 2 5 16,1 0-20-16,-4 0 23 0,3 2-6 0,1-1 0 16,-1 2-15-16,0-2 9 0,1 1-3 0,0-1-1 15,-1 2 16-15,1 0 12 0,0 0-14 16,-3-2 19-16,3 0 4 0,3-1-36 16,2 1 30-16,-1-1-24 0,1-1 6 0,-1-1 0 15,2-1 20-15,0-11-17 0,0 3 16 0,0 5-39 16,0-1-4-16,14 23 39 0,-8-26-32 0,0 1-14 15,1-3 33-15,-1 1 20 0,4-2-36 0,-1 1-8 16,-2-5 43-16,2 2-47 0,-1-6 46 16,2 6-23-16,-2-3-14 0,-1-1 19 0,1-4-23 15,-1 2 45-15,0-1-35 0,6 6 22 0,-6-6-18 16,0-1 21-16,-7-2-22 0,7 0 0 16,-7 0-11-16,8 0 30 0,-1 0 4 0,-7 0-7 15,8 0-11-15,-1 0 8 0,-7 0-18 16,7 0-28-16,-7 0-33 0,8 0-35 0,-1 0-40 15,-7 0 13-15,13-7-241 0,-10 3 29 16,2-11 28-16,-2 0-102 0,-2 1 45 16,-1-6 25-16,0 12 20 0,0-7 13 0,0-3 1 15</inkml:trace>
  <inkml:trace contextRef="#ctx0" brushRef="#br0" timeOffset="760133.7329">4771 14664 307 0,'-2'-2'227'0,"-1"-1"-31"0,1 2-26 16,1 1-30-16,0-4-39 0,3 1 17 16,2 1-5-16,-1-1-11 0,2 0-1 0,1 1-9 15,10-3-4-15,3-2 7 0,1 0-21 0,2 1 4 16,-5 0-13-16,7 1-1 0,0 2-7 0,-2 0 14 16,2-1-19-16,-1 0 11 0,0 2-22 15,1-1-3-15,0 1 1 0,-4-2 0 0,2 1 13 16,-2 3-3-16,-3-3-16 0,2 0 9 0,-2 0-5 15,-2 3-11-15,-2-2 1 0,-3 2-4 16,-2 0-19-16,-2 0 2 0,-6 0 3 0,0 0 1 16,6 0 14-16,-6 0-36 0,7 0-9 0,-7 0 7 15,0 0-12-15,0 0-32 16,0 0-36-16,12 7-12 0,-12-4 11 0,-3-2-132 16,-2 2-118-16,0 0 24 0,1 0-67 0,-2 0 40 15,1-1 7-15</inkml:trace>
  <inkml:trace contextRef="#ctx0" brushRef="#br0" timeOffset="760519.2735">5124 14614 323 0,'-1'-2'245'0,"0"1"-34"0,-1 1-13 16,2 0-29-16,-1-1 9 0,1 1-17 0,-1 0-51 15,0-1-12-15,0 1-7 0,0 0-5 16,1 0 8-16,-1 0-20 0,0 0-7 0,0 0-14 15,0 1 5-15,0 1-13 0,1 1-7 0,-2 3-4 16,1-2 6-16,-1 1 1 0,-2 12-1 0,-1-2-26 16,0 2 18-16,1 1 19 0,-1 3-17 15,0 0-14-15,0-2-5 0,2 2 11 16,-2 1-3-16,-1-2-7 0,3 0-6 0,0 0 8 16,-1-2-9-16,0 2 22 0,2-1-24 15,-3 0 8-15,1-2 13 0,4-5-28 0,-2 5 7 16,2-3 2-16,-1-3 11 0,0-1 8 0,0-1-13 15,1-2-19-15,-1 0 11 0,0-1 4 16,0-1 6-16,1 1-7 0,-1-2-3 0,0 2 17 16,0-2-21-16,0 1 7 0,1-5-8 15,0 0 11-15,0 7-17 0,0-7 9 0,0 7-4 16,0-1 5-16,0-6 6 0,0 0-7 0,-11 14-5 16,11-11-29-16,-1-1-29 0,1 0-25 0,0-2-44 15,0 0 11-15,0 0-258 0,2 6-22 16,-1-3 26-16,1-3 30 0,0-1 39 0,1-2-3 15</inkml:trace>
  <inkml:trace contextRef="#ctx0" brushRef="#br0" timeOffset="761708.9724">5956 14961 226 0,'5'-2'251'0,"-1"1"-20"0,-1-2-13 0,0 2 6 15,-2-1-43-15,2 2-16 0,-1-3-15 0,1 1 3 16,-1 2-39-16,1-1-4 0,-2 0-6 0,0-1 14 16,0 2-6-16,2 0-16 0,-2-2-17 15,0 2-3-15,-1 0 8 0,0-1 6 16,0 1-24-16,-1 0-18 0,0 0 20 0,-1 0-17 0,-1 1-27 16,-2-1 12-16,0 2 8 0,0 0-14 15,0 0 15-15,-15 5-35 0,4-1 7 0,0-1 2 16,-2 4-8-16,2 0 15 0,-3-1-9 15,-2 0-1-15,1 2-17 0,-1 0 34 0,-1 2-6 16,2-2-5-16,-1 1 1 0,-1 0-7 0,2 0-12 16,0-1 20-16,2 0 1 0,-3 1 13 15,2-4-17-15,1 8-2 0,1-8 15 0,0 6-7 16,2-5-9-16,-1 0 1 0,2 3 14 16,3-8-14-16,2 2-7 0,-5 2 0 0,3 2 8 15,0 1 2-15,-1-3-12 0,4-1 12 0,3 0 2 16,0-4-13-16,1 2-9 0,0 0 4 15,1 2 22-15,0-1-22 0,2-2 13 0,-1 0-18 16,0 1 0-16,1-1 5 0,1 2-17 16,0-3-4-16,0-2 16 0,0 0-6 0,0 9 9 15,13 7-11-15,-4-5 31 0,4-3 10 16,-1 1-37-16,0-1 20 0,3-2-19 0,-1 0 13 16,0 2-1-16,7 0-24 0,-2-3 28 0,-3-1-14 15,2 3 12-15,3-1 3 0,-2-2-10 0,0 1 4 16,2 0-2-16,-1 1 4 0,-2 0-4 0,-7-2-13 15,8 2 26-15,-6 2-14 0,-2-4-23 16,6 3 45-16,-6-2-30 0,-1-1-9 0,-1-1 7 16,-2 0-15-16,-1 0-3 0,0 0 33 15,-2 1-14-15,0-1 16 0,0 1-28 0,-1 2 23 16,0-2-22-16,-1 0-4 0,-1 2 19 0,0-1 24 16,-1 2-18-16,0-7-22 0,0 10-5 15,-10 17 32-15,1-13 3 0,0-2-32 0,-1 2 13 16,-2 1 5-16,0-3 10 0,2 6 5 0,-8-3 11 15,-1 0-39-15,3 1 20 0,1-1-17 0,-3 2 8 16,-4-1 4-16,1 0 21 0,3 0-32 16,-3-2 8-16,3 3 27 0,-3-4-8 0,-1 6 5 15,-4-4-14-15,5 1-20 0,-2-1 26 16,-1-2-1-16,1 2-2 0,1 0-24 0,0-1 3 16,2 1 0-16,-1-1 1 0,0 0 33 0,3-1 0 15,2-1-13-15,-1 1-2 0,4-2 0 0,-1 0-2 16,3 0-1-16,5-1-1 0,0-6-5 15,-4 8 0-15,5-3 1 0,-2-4-3 0,6-1 1 16,0 0 1-16,-1 2-1 0,2 0 0 16,0-6 17-16,0 0-13 0,0 6-1 0,0-6 20 15,20 19 8-15,-8-10-6 0,2-5 2 0,2 2 5 16,2 0 6-16,3-3-4 0,0 0-4 16,3-3-2-16,-1 3-4 0,5-1-2 0,-2-2-2 15,-13 0 3-15,7 0-36 0,4 0 1 16,0 0 2-16,0 0 1 0,2 0-1 0,0 0 33 15,0 0-17-15,-1 0-1 0,1 0 0 0,-4 0 1 16,1 0-5-16,-1 0 1 0,-4 0 0 16,-2 0-11-16,-4 0 8 0,-1 0 4 0,-3 0-2 15,0 0 0-15,-8 0 0 0,8 0-12 0,0 0 18 16,-8 0-2-16,7 0-1 0,-7 0 24 16,6 0-4-16,-6 0-28 0,7 0 7 0,-7 0 12 15,0 0 0-15,8 0-5 0,-8 0-27 0,0 0 35 16,0 0-12-16,11 8-24 0,-9-9 0 15,-2 1-33-15,0 0-41 0,0 0-46 0,0-3-32 16,-4 0-35-16,4-1 18 0,-2-1-246 0,0 0-55 16,1 0 35-16,-2-13 31 0,-4-1 27 15,7 8 4-15,0-5 24 0,0-3 79 0,13-23-12 16</inkml:trace>
  <inkml:trace contextRef="#ctx0" brushRef="#br0" timeOffset="763720.8113">6634 15227 304 0,'-4'2'205'0,"3"-4"-16"0,-1 2-52 0,0-1 8 0,1 1-16 16,0-1-2-16,0 0-16 0,0 1 11 16,0 0 6-16,-1-1-28 0,1 1-4 0,1 1 13 15,-2-1-7-15,2-1-10 0,-1 1-19 16,2-1-8-16,1-2 0 0,0 2 8 15,2-1-7-15,1 0-5 0,0 0-4 0,12-2-25 16,-4 0 0-16,4-3-4 0,-1 1 16 16,3 2-9-16,-1-1-11 0,0 0 12 0,-6-1-4 15,6 3 7-15,0-2-11 0,-7 2 6 16,-2 1 0-16,1 0 7 0,-4-2-19 0,-2 3 17 16,0-1-9-16,0 2 9 0,-4 0-3 0,0 0 5 15,0 0-6-15,8 0-11 0,-8 0 10 16,0 0-13-16,6 0 5 0,-6 0 7 15,0 0-17-15,0 0 1 0,7 0 18 0,-7 0-41 0,0 0 25 16,0 0-3-16,0 0-41 0,12-9-32 16,-11 9-39-16,-2 1-28 0,0-2 12 15,-1 2-291-15,-1-1 31 0,-1 2-62 0,-2-2 40 16,0 0 27-16,-15-2 64 0,12 2 47 0</inkml:trace>
  <inkml:trace contextRef="#ctx0" brushRef="#br0" timeOffset="770310.5211">6862 15681 503 0,'0'0'140'0,"13"0"-39"16,-13 0 46-16,0 0-27 0,0 0-17 0,0 0-13 15,0 0 9-15,0 0-3 0,0 0-21 16,14 0 2-16,-14 0-7 0,0 0 6 0,18-7 2 16,-17 5-10-16,1-2-14 0,-1 1-3 0,-1-2 2 15,1 1-20-15,0 0 13 0,-1 1-2 16,0-3-20-16,0 6 23 0,0 0 0 0,0-8-14 16,0 3-5-16,0-2 13 0,-15-10-9 15,9 4-14-15,-2 0-4 0,-3 2 3 16,-1 1 6-16,0 1-3 0,-3-1-9 0,1 1 16 15,-1 3-25-15,-2-1 9 0,1 1 1 0,0-1-6 16,-1 4-3-16,-3 0 8 0,3 2-4 16,3 1 4-16,1 0 9 0,3 0-19 0,-3 0-2 15,-3 0 8-15,2 0-10 0,-18 11-3 0,19-5 2 16,0-5 11-16,1 6-1 0,-1 3 1 16,0 0 2-16,2 2-3 0,-2-1-11 0,3 5 4 15,0 0 4-15,3-1-4 0,-3 3 15 16,0 5-20-16,1-6-9 0,1 1 16 0,1-1 3 15,1 1-13-15,1 1 13 0,4-2 3 16,-1 2-9-16,0-7-6 0,2-5-1 0,0 5 10 16,0 2 2-16,0-1-4 0,15 15 16 15,-11-16-14-15,2 1 3 0,2 1-1 0,1-4 5 0,2 1-4 16,-2-2-19-16,1 3 15 0,3-4 4 16,-2 0 5-16,3 1-6 0,-4-1-3 15,-2-4 11-15,2-1-13 0,-1-1 3 0,0 1 1 16,-1-2 0-16,10 0-2 0,-2-1 1 15,-8 0 0-15,4 0 5 0,18-12 7 0,-14 7-13 16,4-2-6-16,-3-3-4 0,0 0 11 16,-1-2-2-16,2-1-2 0,-3-3 9 0,2 1-3 15,-2-3-20-15,0-2 19 0,-1-2 8 0,-1-1-9 16,-3-2 10-16,-1-2-8 0,1-1-7 16,-2-2 8-16,-1 1-19 0,-1-2 11 15,0-1 6-15,0 1 11 0,-2 0-8 0,-2-2 5 16,-2 18-8-16,0-10-4 15,0-4-1-15,0 0 9 0,0-2-2 0,0 1-1 16,0-2-6-16,-12-28 3 0,10 34-6 0,-4-2 23 16,3 2-1-16,0 0-8 0,-1 3-4 0,-1-2 4 15,1 2 3-15,3 2 4 0,-4 0-7 0,3 1-3 16,2 9 22-16,0-2-19 0,0 0-3 16,0-1 5-16,0 3 8 0,0 2-14 0,0 0 3 15,0 3-13-15,0 6 27 0,0-7-21 0,0 7-5 16,0-7 4-16,0 7-4 0,0 0 5 0,0-7 2 15,0 7 1-15,-2-7 10 0,4 7-18 16,-2 3 5-16,1 1 13 0,-1 0 4 0,0 1-12 16,1 3-7-16,-2-1 11 0,2 10-11 15,-1-10 13-15,0 3-13 0,0 3 10 0,0 4 1 16,0-3-1-16,0 1-15 0,0 0-3 0,0 1 22 16,0 0-24-16,0 1-1 0,0 2 17 15,0-1-14-15,0 0 19 0,0 1 7 0,0 0-22 16,0 2-6-16,-11 20 14 0,8-19-5 0,2 0 18 15,-3 0-17-15,3 3 0 0,-1-2 4 16,-5 4-9-16,5 3 0 0,1-4 3 0,-3 2 7 16,3 1-9-16,-3-1 6 0,1-1-1 15,0-1-9-15,2-1 14 0,-1 0 5 0,-3 0-3 16,4-1-10-16,1-2 0 0,-3 0 4 0,3-1 0 16,-1-1 5-16,-3-4-7 0,3 2 5 15,1-2 8-15,0-8-12 0,0 3 15 0,0-1-16 16,0 0 9-16,0 0-10 0,0-3 15 0,0 1-5 15,0-1-7-15,0 0-2 0,0 0 4 16,0-1 12-16,0 3-20 0,0-3 2 0,0 0 4 16,0 1 2-16,0 2 3 0,13 13-10 15,-9-13 15-15,0-2-13 0,0 1-5 16,0-3 6-16,0 1 10 0,-1-1-6 0,1-1-19 16,8 5 20-16,0-2 3 0,3-1-3 15,-7 0 0-15,7-1-5 0,-3-1 2 0,6 0 16 16,0-2-12-16,1 1-6 0,1-2-10 0,3 1 17 15,-4-2-16-15,1 0 13 0,3 1-7 0,-2 0 21 16,-12-1-21-16,4 0 16 0,3 0 0 16,0 0-12-16,-2 0 0 0,-2 0 0 0,0 0 10 15,-2 0-6-15,-1 0 8 0,0 0-2 16,-2 0-1-16,0 0-18 0,-1 0 16 0,-6 0-11 0,10 0 23 16,-3 0-21-16,4-10 6 0,-6 10-1 0,0-1 8 15,-1 1-16-15,-1 0 8 0,1 0-2 16,-1 0-3-16,0 0 6 0,0 0-7 0,-3 0-6 15,0 0-42-15,0 0-28 0,4 6-37 16,-4-5 9-16,-1 2-300 0,-2 0 27 0,0 1-19 0,-1-2 26 16,-11 5 15-16,-4-1 19 0</inkml:trace>
  <inkml:trace contextRef="#ctx0" brushRef="#br0" timeOffset="771608.1622">3757 16735 317 0,'0'-4'153'15,"0"3"13"-15,0 0-55 0,0-2 27 0,0 0-5 16,2-2-40-16,-1 2-6 0,2-1 4 16,-1-1-3-16,2 1-5 0,7-6-28 0,-3-1 19 15,2 3-10-15,0-3-7 0,-3 4 4 0,5-4-10 16,1 3-1-16,0-1-7 0,2 1-26 16,-2 1 17-16,0-1-5 0,2 0-22 15,1 0 5-15,0 1 22 0,1 3-34 0,-2 3 43 16,4-3-15-16,-4 4 1 0,4-1-15 15,1 1-4-15,-10 0-13 0,4 0 13 0,23 14 9 16,-17-7 3-16,1-1-6 0,-1 2-9 0,3 3 8 16,0-2-5-16,2 2-11 0,0 0-7 15,-4 1 22-15,2-1 1 0,1-1-22 0,0 3 13 16,-1-1-3-16,2 0 5 0,4-1-13 0,-4 0 7 16,-1 0 18-16,0 0-9 0,1 0-16 15,-1 0 10-15,1-1-26 0,1 0 33 0,-2-2 10 16,2 0-20-16,4-2 10 0,-2-1 7 0,-1 0-9 15,3-1 6-15,-5-2 0 0,1-2 3 0,4 1-20 16,-16-1 14-16,8 0-1 0,3 0 15 16,27-14-14-16,-23 8-4 0,1 0 1 0,-1-5 17 15,3 6-21-15,0-3 7 0,0 1-2 16,0 0 3-16,-1 1 5 0,-2-1-18 0,3 3 21 16,-2 1-14-16,-4 0-8 0,-2 1-8 0,-11 2 0 15,4 0 12-15,1 0 3 0,0 0 9 16,0 0-11-16,17 11 3 0,-24-6-6 0,-1-2 9 15,1-2-16-15,7 4 5 0,-6 0 2 16,4-2-8-16,-4 0 1 0,-3 2 0 0,0-2 1 16,9 3 4-16,-5-4 12 0,3 3-29 15,-2-4 35-15,0 1-7 0,4-1-8 16,5-1-7-16,-12 0 22 0,5 0-1 0,2 0-24 0,3 0 7 16,4 0-1-16,1 0 12 0,2 0-18 15,1 0-2-15,-2 0 18 0,2 0-16 0,-1 0-3 16,0 0 11-16,27 5-1 0,-30-2 5 15,-2 3-17-15,-1-4 17 0,-3 6-10 0,1-3 1 16,-1-1 8-16,0 2-4 0,-4 0-4 0,5-2-1 16,-5 0 21-16,3 1 0 0,-6-2-29 15,6 0 13-15,-3 1-3 0,0-2 9 16,-2-1-9-16,0-1-4 0,-2 0 9 0,1 0-1 16,3 0-4-16,3 0 4 0,3 0-8 15,1 0 13-15,0 0 14 0,1 0-21 0,24-12 17 16,-21 8-7-16,1-1-4 0,2 2-10 15,1-3 14-15,0 4 14 0,0-3-9 0,0 1 6 16,-2-2-3-16,0 2-8 0,0 0 7 16,-3 2 2-16,-3-2 9 0,-2 0 4 0,-1 1 16 15,-3 0 10-15,-5 0 10 0,-3 2 1 0,-1-1-12 16,1-1 25-16,-5 2-21 0,0 1-3 16,1-1 11-16,0 1 7 0,0-2-12 0,-1 1-10 15,0-1-9-15,2 1 14 0,-2 1-20 0,0-2-8 16,-1 2 1-16,0-2 14 0,0 1-10 15,-1 1 19-15,1-1-30 0,-1-1-11 0,0 2-13 16,0-1-13-16,-1 1-43 0,0-1-38 0,0 1-76 16,0 0-41-16,-6 0 19 0,4 0-259 15,0 0 32-15,3-2 30 0,1-3 24 0,0 0 25 16,12-12 19-16,1-4 69 0,-1 0 2 16</inkml:trace>
  <inkml:trace contextRef="#ctx0" brushRef="#br0" timeOffset="785069.8493">4497 14686 340 0,'-13'0'52'0,"13"0"47"0,0 0-44 0,0 0-8 16,0 0 62-16,0 0-18 0,0 0-24 15,0 0-29-15,0 0 7 0,0 0 4 0,0 0-4 16,0 0 27-16,0 0-9 0,0 0-6 16,0 0-6-16,0 0-73 0,-14 0 4 0,14 0 52 15,0 0-8-15,0 0-1 0,0 0-5 0,-22 11 5 16,20-9-8-16,-1 1 22 0,0 2-25 15,1-2 39-15,-1 1-34 0,-5 7-3 16,4-3-2-16,-3 5 5 0,2-5-12 0,1-1 4 0,0 0-15 16,0-1 28-16,1 3 18 0,-1-5-27 15,0 2-13-15,-2 9-14 0,0-3 4 0,-1-3 30 16,4-1 0-16,-4 7-1 0,2-6-12 16,-4 1 7-16,5-2-3 0,0-3 0 0,-1 2 5 15,3-2-43-15,-2 0 21 0,2 0-9 0,0-3 26 16,1 1-3-16,-1 2-13 0,1-3 32 15,0 1 0-15,0-1-6 0,1 2 32 0,0-4 2 16,-1 3-21-16,1-2 30 0,-2 1 4 16,2-2-26-16,1-2 9 0,-1 0-12 0,1-2-9 15,0 0 0-15,0-1-7 0,2-2 15 0,3-8-22 16,2 1 21-16,-1-1-25 0,1 2 11 16,-1-3-21-16,1 5 18 0,0-4-15 0,-3 1 9 15,1 1-5-15,2 3 10 0,-3 2-18 16,0 1-3-16,-1 3 3 0,4-7 6 0,-1 5-14 15,-5 1 3-15,2 0 13 0,-2-1-12 16,1 3 21-16,1 0-12 0,-2 0 1 0,1 1-5 16,-1 0 1-16,2 2-8 0,-1-3 1 0,2 2-4 15,-1-1-13-15,-1 2 16 0,3-3-4 0,-2 3 16 16,1 0-18-16,-5 0 12 0,0 0 2 16,8 0-6-16,0 0 22 0,-2 0-23 0,0 0 15 15,-6 0-1-15,28 16-10 0,-15-9-9 16,-3-2 14-16,-4 1-4 0,7 0-10 0,-3 1 6 15,-4-1 5-15,4 6-1 0,-2-7 0 16,-2 5 0-16,0-6-3 0,-2 2-8 0,0-2-8 16,6 5 20-16,-5-1 6 0,-2-2 0 15,-1-1-20-15,1-1 11 0,-1 1-8 16,0-1 20-16,-1-1-15 0,2 0 9 0,-1 0-8 16,-1 1 9-16,1-2-13 0,2 1 2 15,-3 0-8-15,1 0 18 0,1-2-8 16,-1 2 0-16,1-1 3 0,-1 0 8 0,0 0-10 15,1 1 4-15,-1-2-33 0,0 1-41 0,2 0 6 16,1 1-129-16,-1-3-135 0,1 0 24 0,-5 0 22 16,0 0-36-16,7 0 7 0,16-11-15 0</inkml:trace>
  <inkml:trace contextRef="#ctx0" brushRef="#br0" timeOffset="785828.244">6757 14654 256 0,'0'0'142'0,"0"0"-63"0,0 0-12 0,0 0 38 16,13 0 13-16,-13 0-14 0,0 0-13 0,0 0-11 16,0 0-65-16,0 0-40 0,0 0-48 15,0 0-90-15,0 0-162 0</inkml:trace>
  <inkml:trace contextRef="#ctx0" brushRef="#br0" timeOffset="786712.1953">6851 14641 413 0,'0'0'192'0,"0"0"-25"0,0 0 4 15,0 0-41-15,0 0-3 0,0 0-20 0,0 0-31 16,0 0 24-16,0 0-53 0,0 0 20 0,0 0 2 16,0 0-15-16,0 0-3 0,0 0-8 0,0 0 6 15,0 0-7-15,0 0-22 0,0 0 10 16,0 0-2-16,11 17-6 0,-14-11 1 0,-2 6-15 16,-2 2-6-16,-1-2 2 0,1 4 17 15,2-2-12-15,-4 1 6 0,2 0-25 0,-1 2 19 16,0-1 17-16,-2-1-9 0,2 4-31 15,0-5 20-15,-2 5-3 0,2-5 11 0,-3 3-1 16,5-2-24-16,-3-1 23 0,3-1-4 0,1-3-2 16,-1-1-9-16,4-2-8 0,-2 0 17 0,1-3 13 15,3 1-34-15,-4-2 25 0,2 1 0 0,0 1-11 16,0-4 17-16,0 2-1 0,2-2 3 16,-1 2-4-16,1-1 4 0,0 0 26 0,0-2-14 15,0 0 13-15,0-2-25 0,0 0 19 16,0-1-4-16,3 0-18 0,-1-1 1 0,2 0-9 15,3-8 17-15,3 0-14 0,-3-2 17 16,1 2-7-16,2-3 0 0,-2 3-6 0,0-3-3 16,2 4-8-16,-1-3-10 0,0 0 39 15,-3-1-15-15,4 3-17 0,-3-1 14 0,1-1 11 16,0 3-7-16,-1 1-8 0,-3 1 13 0,4-2-7 16,-1-2 4-16,0 6 17 0,-1-1-18 15,-2 1-3-15,1 1 22 0,-2 1-9 0,0 2-28 16,0-3 9-16,0 3-1 0,-1 0-2 15,2 0 4-15,-1 1-4 0,-1-2 5 0,0 2-4 16,2 0 6-16,-1-1-12 0,0 2 2 0,-1-1-3 16,2-1 5-16,-1 2-4 0,1 0 14 0,-1 0-15 15,0 1 3-15,0 0 13 0,0-1-2 16,-3 1 1-16,0 0-10 0,7 0-10 0,-7 0 5 16,8 0-9-16,6 13 8 0,-1-3-1 15,-1-1 15-15,0-2-5 0,-1 4-5 0,2 1-7 16,-2-1 6-16,2 0 4 0,-3 0-4 15,2 1-8-15,0-2-8 0,-2 2 23 0,0 4 0 16,2-2 9-16,-3-2-14 0,-1-1 8 0,2 1-15 16,-3 0 15-16,3 0 4 0,-3-1-21 0,5 1 17 15,-5-1-7-15,-2 0-7 0,-1-4 14 16,2 0-13-16,-4 0 3 0,2-2-1 0,-1 0-2 16,0-1 2-16,0 0-12 0,-1-1 17 0,0 1-13 15,-1 0 21-15,3 0 0 0,-2 0-16 16,0-1 9-16,1 1 1 0,-1-1-12 0,-1 0-8 15,0 1 21-15,0-4-40 0,1 3-9 0,0-2 3 16,-2 0-44-16,1 1-61 0,-1-2 12 16,-2-3-197-16,1 0 24 0,-3 2 23 0,0-1-72 15,-3 0 24-15,-9-5 19 0,-5 1 12 0,-1 2-57 16</inkml:trace>
  <inkml:trace contextRef="#ctx0" brushRef="#br0" timeOffset="834252.0997">5893 16254 291 0,'0'0'160'0,"0"0"-88"0,0 0 28 15,0 0-62-15,0 0 35 0,0 0-37 0,0 0-5 16,0 0 74-16,0 0-11 0,0 0-12 0,0-13-10 16,0 13-8-16,0 0-22 0,0 0-19 15,0 0-1-15,0 0-33 0,0 0 1 0,0 0 51 16,0 0-29-16,0 0 42 0,0 0-10 0,14 0-26 16,-14 0-12-16,0 0 35 0,0 0-19 15,0 0 21-15,19-10-38 0,-16 10 30 16,0 0-3-16,-1-1-4 0,2 1 1 0,0-1 21 15,-2-1-44-15,1 2 23 0,0 0-17 16,0-1 5-16,0-1 7 0,-3 2-34 0,0 0 20 16,0 0 2-16,11-3-13 0,-8 1 9 0,-1 0-32 15,2-2 7-15,-1 3 14 0,-1-2-16 16,2 0 1-16,-2 1-50 0,2-1 5 0,-2 0 4 16,0 3-40-16,-1-5-64 0,-1 3-107 0,2 2-46 15,0-1-18-15</inkml:trace>
  <inkml:trace contextRef="#ctx0" brushRef="#br0" timeOffset="834625.945">5998 16299 291 0,'0'0'173'0,"2"0"-17"16,-1 0-13-16,1-1-32 0,1-1-27 0,-2 0-6 16,1 0-5-16,2 0-2 0,-1-1 5 0,1-1-27 15,1 1 14-15,-2 0 4 0,0 0-12 0,0 0 3 16,0 0-21-16,1 2-22 0,-2-2 48 16,0 1-20-16,1 1-15 0,-1-1-2 15,1 1-11-15,-1-1 3 0,-2 1-10 0,2-2-6 16,-1 3-12-16,1-2 9 0,-2 1-28 0,2 1 24 15,0-1-6-15,-1 1-18 0,0 0 4 0,1 0-85 16,-1-2-20-16,-1 2-65 0,0 0 15 16,0 0-163-16,0 0-55 0</inkml:trace>
  <inkml:trace contextRef="#ctx0" brushRef="#br0" timeOffset="836894.9223">28613 1644 277 0,'0'0'229'16,"0"0"-15"-16,0 0-22 0,0 0-35 0,0 0-12 16,-12 0-17-16,12 0-4 0,0 0 6 0,0-12-10 15,0 12-26-15,0 0 6 0,0 0-15 16,-24-13-23-16,24 13 13 0,0-2-12 0,-2 2 6 15,2-1 1-15,0 0-24 0,2 0-5 16,1 1-1-16,-1-1 5 0,3 1-16 0,0 0 0 16,2-4 4-16,9 3 16 0,1 0-27 15,2-1 10-15,0 0-25 0,0 1 5 0,3 0 6 16,3-2-4-16,-2-1 11 0,4 4 11 0,-3 0-21 16,3-2-7-16,1 1 18 0,-3-1 10 0,3 1-22 15,2-4 16-15,-1 5-17 0,2 0-2 0,1-3 8 16,1 0-8-16,-4 3 3 0,-1-1-6 15,2-1-3-15,-2 1 3 0,-1-1 14 16,-4 2-14-16,-1 0-6 0,-2 0 3 0,-7-1 6 16,-1 0-13-16,-4 1 13 0,-8 0 7 0,0 0-10 15,8 0-11-15,-8 0 5 0,8 0 0 0,-1 0 2 16,-7 0 14-16,0 0-31 0,7 0-17 16,-7 0-29-16,0 0-6 0,5-3-31 0,-6 3 10 15,-3 0-137-15,-4 0-82 0,-11-2-82 16,9 2 25-16,-6 0 24 0,-24-6 35 0,18 5-22 15</inkml:trace>
  <inkml:trace contextRef="#ctx0" brushRef="#br0" timeOffset="837664.5776">28674 1644 613 0,'-1'0'214'0,"1"0"-19"0,-2 0-46 0,1-2 0 16,1 2-26-16,-1 0-7 0,-1 0 2 16,2 2-28-16,3-2 3 0,0 0-5 15,-1 2-3-15,0 0-13 0,0 0 4 0,2 0 16 0,-1 0-37 16,0 2 36-16,10 2-28 0,-1 1 1 15,-1 5-11-15,-2-3 4 0,-2-1 13 0,-1-1-8 16,4 3-17-16,-1 2-3 0,0-1-6 16,4 2-8-16,-4 1 4 0,2 2-3 0,-1-1 18 15,0 0-12-15,1 1-5 0,-1 1-3 16,2-1-8-16,1 3-1 0,-1-1-10 0,-1 0 8 16,1 2 15-16,2 0-19 0,-2-1-7 15,-1 0 11-15,-5-1-2 0,6 2 0 0,-2-3-16 16,-1-1 22-16,-1-1-21 0,1-1 19 0,-1-2-11 15,1 1 17-15,-4-3-35 0,1-2 23 0,-4-1 10 16,2 0-17-16,-1-3 20 0,0 0-17 0,-1 0-12 16,-1-2 14-16,2 1-2 0,-2-1 28 15,1 0-24-15,-2-1 32 0,2 0 12 0,0 1-3 16,0-2 1-16,-2 2 11 0,4-2-8 16,-4 0 26-16,0 0-11 0,0 0-6 15,18-18 2-15,-10 6-22 0,4-1-4 0,-3-3-5 16,0 1-4-16,1-2-3 0,1-2-3 0,-2-2-1 15,3-1-5-15,-1 3-14 0,-2-4-2 16,0 2 0-16,-1-1 7 0,1 2-1 0,-3 0-26 16,2 0 3-16,1 1 28 0,-2-2 16 15,1-1-3-15,0 3-4 0,-3 0 15 0,0 2-22 16,-1-1-5-16,2 2-15 0,-1 2 11 0,-1-1 25 16,-1 3-12-16,0 2-3 0,0 0-15 15,0 2 16-15,-1 2-12 0,0-1 7 0,-1 1-8 0,1 2-19 16,-1-2 52-16,0 1-28 0,0 1-3 15,0 0-24-15,0-1 28 0,0 1-4 0,1 2 5 16,-1-1 12-16,0-1-39 0,-1 2 19 16,0-1-26-16,1 1 32 0,0 0-14 0,-1 0 8 15,0 0-23-15,1 0 12 0,-1-1-17 0,1 3 3 16,-1 0-64-16,2-1 36 0,-2-1-48 16,0-1 11-16,0 3-44 0,0 0-11 15,0 0-49-15,0 0-30 0,0 0 19 0,0 0-168 16,-13-13 30-16,10 12 27 0,-1 1-85 0,0-3 36 15,0 2 28-15,1 0 8 0,-2 1 8 16,3-1 8-16</inkml:trace>
  <inkml:trace contextRef="#ctx0" brushRef="#br0" timeOffset="838311.4719">29662 1769 367 0,'-2'0'174'0,"1"0"3"0,-1 1-63 0,0 0-9 16,1 1-2-16,0-1-12 0,-1 0 11 0,0 1-16 15,2 1-22-15,-2-1-15 0,0-1-9 0,2 0 9 16,-1 2-6-16,1-2-18 0,0 0 25 0,0 0-57 16,0 0 24-16,0-1 28 0,1 1 2 15,-1-1 13-15,0 0-6 0,1 0-16 16,0-2-14-16,0 1 38 0,0-1-39 0,1 0 38 15,-1 0-5-15,1 0-15 0,-2 0 34 16,1-1-7-16,0 1-9 0,1-1 4 0,-2 2-20 16,0 0-5-16,-1-1 8 0,1 1-13 0,-1-2 7 15,2 3-13-15,-1-3-1 0,-1 2-4 16,2 0-2-16,-2 1-8 0,1-1 10 0,0 0 7 16,0 0 0-16,1-1-14 0,1 1-1 15,-2 0-9-15,-1 1 16 0,1-2-12 0,0 2 6 16,0-1-38-16,0 2 4 0,0-1-25 0,-2 0-20 15,2 2 5-15,0 0-82 0,-2-1-111 16,-1 0-130-16,1 0 26 0,-1 0-51 0,1 0 33 16,-2-1 1-16</inkml:trace>
  <inkml:trace contextRef="#ctx0" brushRef="#br0" timeOffset="838752.3977">30204 1789 416 0,'2'-1'208'0,"-1"1"-55"15,0-3 4-15,0 1-17 0,0 2-11 16,0-1-39-16,0 0 23 0,-1-1-29 0,1 1-9 0,0 0-22 15,-1 1-14-15,1-1-5 0,0-1-163 16,-3-1-114-16,1 3-85 0,-1-1 7 16,-2-2 5-16</inkml:trace>
  <inkml:trace contextRef="#ctx0" brushRef="#br0" timeOffset="839345.7491">29353 1248 227 0,'1'1'248'0,"0"-2"-62"0,1-1-60 16,-2 1-24-16,12-4 14 0,-3 6-15 0,3-4-12 15,3-2-28-15,1 2 15 0,1-1 12 0,2-1-29 16,2 0 0-16,2-1 8 0,0 3 5 16,0-2-16-16,1 2 9 0,-4-1 7 0,4 0-13 15,-8 2 1-15,6-1-15 0,-4 0 2 0,5-1 16 16,-9 2-24-16,-2-5 2 0,0 4-6 16,-12 3 7-16,9 0-6 0,-9 0-34 0,7 0 31 15,-7 0-5-15,0 0-12 0,0 0 14 16,0 0-21-16,10 0-12 0,-7 0 3 0,-9-3-20 15,5 3-10-15,1-1-12 0,-1 0-23 16,-1 2-10-16,-4 2 6 0,-6-2-50 0,7 2-43 16,-1-7-18-16,-5 2-51 0,11 2-46 15,-10 0-12-15,1 0-12 0</inkml:trace>
  <inkml:trace contextRef="#ctx0" brushRef="#br0" timeOffset="839693.4641">29621 1167 433 0,'3'2'108'0,"-4"0"-15"0,-1 0 32 0,2-1-49 16,0 2 34-16,-2 3-25 0,0 1 6 15,3-1 2-15,-2 5-1 0,1-4-31 0,0 2 28 16,0 0-25-16,0 1-9 0,0 1 7 16,0 0-2-16,0 2-29 0,0 1 25 0,0 1-8 15,-14 19-9-15,11-17 7 0,-3-1-15 0,3 0-2 16,1-3-13-16,0-1 2 0,-2 7 24 15,1-8-5-15,2-4-31 0,0 2 15 16,0-2-5-16,1-1-14 0,0 1 24 0,0-2-30 0,0 0 24 16,-1 1 7-16,1-3 2 0,0 3-18 15,-1-3 2-15,-1 2-1 0,2-5 9 0,0 0-8 16,0 0-7-16,0 6 7 0,0-6 7 16,0 0 6-16,0 7-4 0,0-7-12 0,0 0 20 15,0 7-22-15,0-7 19 0,0 0-4 0,0 0-27 16,0 0-35-16,0 11-26 0,2-11 7 15,-1-2 5-15,2-1 5 0,0 0 4 0,0-1 4 16,-1-1-341-16,2 3 23 0,0-2 5 0,1 2 12 16,-2-3 58-16</inkml:trace>
  <inkml:trace contextRef="#ctx0" brushRef="#br0" timeOffset="840849.064">30404 1788 209 0,'3'0'215'0,"1"0"-1"0,-2-3-27 0,1 1 16 15,0 2-36-15,-1-1 9 0,0-2-36 0,0 0-30 16,0 0 5-16,1 1-2 0,-2-2-7 0,0 2-13 16,0 0 21-16,0-3-30 0,0 2-4 0,-1-1 11 15,0-1-42-15,-1 3 6 0,1 2 10 16,0 0-22-16,0-7-5 0,-9-5-3 15,5 8-12-15,0-1-3 0,-5-4 16 0,1 2-15 16,-1 1 15-16,2 2-26 0,-1 1 15 16,-4-3-15-16,2 1 18 0,1 0-15 0,2 3 11 15,0 0-16-15,0 0-6 0,0 1 9 16,2 1-17-16,0-1 14 0,-1 1-8 0,6 0-2 16,0 0 19-16,-9 0-5 0,-4 0-20 0,-15 14-3 15,19-8 19-15,-4 5-2 0,0-3-15 0,2 3 10 16,0-3-4-16,2 3 10 0,0 1-2 15,2-2-2-15,-1 0-9 0,2 1 19 0,2-1-4 16,-3 3-16-16,1 2-1 0,4-3 11 0,-1-2 4 16,1 7-13-16,0-6-3 0,2 0 12 15,0-3 4-15,0 2-16 0,0 3 17 0,12 12-13 16,-5-11 6-16,-2-1 6 0,2-1-12 16,4-3 10-16,-2 1 5 0,-1-3-21 0,-1 0 5 15,1-3 6-15,0-2-4 0,-1 2 16 16,3-3 4-16,6 2-25 0,0-3 24 0,-16 0-20 15,14 0 13-15,2 0-13 0,19-14-1 0,-19 8-1 16,1-4 22-16,-1-1-13 0,2-1-2 16,-4-2 9-16,2-2-14 0,-3-3 6 0,3 0 5 15,-4-3-14-15,3 1-5 0,-4-1 22 0,4 0-16 16,-2-3 18-16,1 2-1 0,-5 1-3 16,3-3-5-16,-1 1 8 0,0 2 35 0,0 1-18 15,-3 0 0-15,1 3 6 0,-3-1-10 0,-1 2 19 16,-1 3-13-16,-3 2 6 0,3-2 18 15,-1 2-12-15,-1 6 17 0,-2 6 13 0,0-6-1 16,0 6-14-16,0-8-13 0,0 8-20 0,0-7 12 16,0 7 4-16,0 0-30 0,0-6 26 0,0 6-25 15,0 0 23-15,0 0-35 0,0-7 6 16,0 7 15-16,3-6-28 0,-3 8 28 0,-1 0 21 16,-1 1-21-16,0 1-8 0,-4 8 6 15,2-1 0-15,0-3-12 0,0 8 6 0,-1-3-8 16,-2 2 8-16,3 1 3 0,1-3-5 15,-1 4-11-15,1 2 19 0,-2-1-13 0,3 0-11 16,-2 2 2-16,-1-1 29 0,1-1-15 16,1 2-4-16,0-5 1 0,0 4-2 0,3-10-8 15,0 3-8-15,0 2 10 0,0-1 20 0,11 14-30 16,-4-11 0-16,-2-3 5 0,2 0 25 0,3-5-23 16,0 4-1-16,0-3 0 0,4 1 21 0,-2-2-22 15,3-1 13-15,-1 0-31 0,0-2 56 0,0-4-25 16,-3 1 1-16,-3 1-12 0,2-1 0 15,-3-1-22-15,-2 0 63 0,1 0-51 0,-1 1 1 16,2-2-37-16,-7 0-34 0,0 0-43 0,0 0-58 16,0 0 18-16,0 0-228 0,0 0-50 15,7-10 41-15,-10 8 29 0,-1-1-15 0,-3 2 33 16,-7-4 12-16,-2 4 3 0</inkml:trace>
  <inkml:trace contextRef="#ctx0" brushRef="#br0" timeOffset="841868.3507">29301 2396 359 0,'0'0'181'0,"-1"0"-18"0,2-1-62 0,-1 0 2 0,1 1 6 15,2-4-16-15,1 3 19 0,-1-2-43 16,1-1 13-16,7-7-6 0,3 3-28 0,0-1-24 15,2 1 33-15,-1-3-30 0,5 0 27 0,0 1-35 16,5-1 45-16,2 2-43 0,0-3 20 16,-1 7-29-16,2-3 35 0,-4-1-6 0,-4 1-6 15,3 2 20-15,-2 1-13 0,0 2-12 0,-3-3 1 16,-5 4 19-16,6-1-23 0,-6 3-10 0,-13 0 9 16,12 0 15-16,-1 0-15 0,4 0-3 15,1 0 8-15,19 10-11 0,-16-6 17 16,-3 1-25-16,2-2 29 0,-1 2 5 0,3 1-41 15,-1 0 29-15,-1-1-10 0,1 1-4 0,0 0 9 16,2 0 9-16,0 1-24 0,-2-1 20 16,-2 0-24-16,2 0 5 0,-2-1-3 0,1-1-3 15,-2 1-2-15,2-1 21 0,0-1-12 16,-5-1 8-16,6-2 17 0,-1 2-19 0,2 0-5 16,-6-2 15-16,7 3-23 0,-1-3 12 15,-10 0 8-15,5 0 8 0,5 0-30 0,1 0 11 16,21-11 16-16,-19 6 8 0,1 0-14 0,0 2-18 15,-2-2 13-15,4 1 7 0,-1-1-35 16,-1 3 8-16,1-4 29 0,1-1-21 0,0 4-11 16,0-3 6-16,-4 1 13 0,-3-1 2 0,6 1-19 15,-3-1 23-15,-2 0 22 0,-2 1-22 0,0 1-1 16,-1 0 6-16,-7 1 2 0,3 3-14 16,-5-5 0-16,0 4-8 0,-1-2 9 0,-1 1-1 15,-1 1 17-15,-1 0 14 0,1 0-29 16,-1 1 9-16,0-1 5 0,-1-1 7 0,0 1-16 15,2 0-19-15,-4-1 16 0,0 2-2 0,2 0-3 16,-1-1 28-16,1 1-29 0,-1-2 14 0,-1 2-8 16,0-1-29-16,1 1 47 0,1 0-37 15,-2-1 13-15,1 0-10 0,-1 0 1 0,0 1-26 16,0-1 30-16,0 0-19 0,1 1 3 16,-2 0 23-16,0 0-29 0,0 0 21 0,0 0-35 0,2 0 9 15,-1 0-2-15,-2-1-16 0,1 2-7 16,2-1 6-16,-2-1-29 0,0 1 34 15,0 1-16-15,0-1-14 0,0 1 13 0,0-2-9 16,0 3 6-16,0-2-16 0,-1 0-2 0,1 1 19 16,-1 0-5-16,0-1 1 0,2 1 4 0,-1-1 17 15,0 0 3-15,0 0-8 0,0 0 0 16,-2 0 16-16,2 1 3 0,0-1-10 0,0 0 7 16,0 1 7-16,0 0-1 0,0-1-3 15,0 0 32-15,0 0-5 0,1 0-18 0,-1 1 21 16,1-1-14-16,-2 0 10 0,2 0 8 0,-1 0-15 15,0 2-6-15,1-2-6 0,0 0 30 16,-1 0-21-16,0 1-1 0,0-1 2 0,-1 0-12 16,2 0-13-16,0 0 11 0,-1 0-44 0,-1 0 17 15,1-1-17-15,0 1-11 0,0 0 11 16,0-2 6-16,-1 2-68 0,0 2 17 0,1-2-105 16,-2-2-47-16,0 2-94 0,0 0 14 0,0 0 39 15,-4 0 26-15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28:17.9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6280 1552 348 0,'0'0'68'0,"0"0"66"0,0 0-22 16,0 0-12-16,0 0-13 0,0 0-10 0,0 0-10 15,0 0-25-15,0 0-5 0,0 0-3 0,0 0-29 16,0 0-11-16,0 0-1 0,0 0 47 16,0 0-3-16,0 0-12 0,0 0-7 0,0 0-2 15,0 0 0-15,0 0-52 0,0 0-12 16,0 0-7-16,0 0-65 0,0 0-82 0,0 0-106 16</inkml:trace>
  <inkml:trace contextRef="#ctx0" brushRef="#br0" timeOffset="1539.7553">6432 1536 309 0,'0'0'214'16,"0"0"-27"-16,0 0-6 0,0 0-24 15,0 0-10-15,0 0-21 0,0 0 9 0,0 0-11 16,0 0 3-16,0 0-27 0,0 0-5 0,0 0-6 16,0 0-4-16,0 0 9 0,0 0-7 15,0 0-34-15,0 0 5 0,0 0 18 0,0 0-16 16,0 0-10-16,0 0-5 0,0 0 5 16,0 0-11-16,0 0 2 0,0 0 19 0,0 0-14 15,0 0 10-15,0 0-10 0,0 0-21 16,0 0 7-16,0 0 9 0,0 0-26 0,0 0 31 0,-1-9-26 15,2 9-1-15,-1 0-15 0,2 0 16 16,-1 2 4-16,0-1 1 0,-1 2-16 0,1-3 1 16,0 0 10-16,-1 1-16 0,3 0 10 0,-3 0 5 15,2 1-10-15,-1-2 3 0,0 0-8 16,1 1 1-16,-1-1 16 0,0 2 13 0,-1-2-21 16,0 1 13-16,1 1-17 0,0-2 7 0,-1 2-3 15,2-2 4-15,-1 3 1 0,0-2-9 16,0 1 16-16,0 1-28 0,0-1 5 15,0-1-5-15,0 2 19 0,0-1-20 0,0-1 34 16,-1 2-7-16,1-1-2 0,0 0-32 0,1 0 41 16,-1 1-37-16,-1-2 23 0,1 2-17 0,-1-1 8 15,2-1 23-15,-2 2-1 0,1-3-23 16,-1 2-4-16,1 0 15 0,0-1 16 0,0 0-38 16,0-1 3-16,0 2-3 0,-1-1 6 0,1 2 9 15,-1-2-22-15,0-1 3 0,0 0 28 16,0 0-14-16,0 0 33 0,0 0-30 0,0 0 16 15,0 0-28-15,0 0 0 0,0 0 29 0,0 0-23 16,0 0 2-16,0 0 7 0,0 0-2 16,0 0 13-16,0 0-17 0,0 0-4 0,0 0-27 15,0 0-8-15,0 0 4 0,0 0-21 0,0 0-22 16,-6 12-45-16,3-10-15 0,0-2 3 16,2 0 12-16,-1 1-95 0,0-1-39 0,-1 0-73 15,1 0-68-15,0 0 19 0,-1-1 30 16,3 2 39-16,-1-1 12 0,2-1-30 0</inkml:trace>
  <inkml:trace contextRef="#ctx0" brushRef="#br0" timeOffset="2203.7555">6436 1583 397 0,'1'-1'180'0,"-2"-1"10"0,1-1-36 16,0 3-19-16,0 0 20 0,0-1-31 0,0-2 15 15,0 3-9-15,0-2 22 0,1 2-28 0,-2 0 13 16,0-1 14-16,3 0-16 0,-2 1-19 16,0-2 1-16,-1 2-8 0,1 0 5 0,0-1-31 15,0 0-16-15,0 0-6 0,0 1-4 16,0 2-9-16,0-2 25 0,0-1-43 0,0 1-10 16,-2 1 11-16,2-1 10 0,0 0-13 0,-2 1-12 15,-1 2 7-15,1 1-10 16,1-1 7-16,-2 2 1 0,-1-1-11 0,1 1 10 0,0 0-7 15,1 0-7-15,-1 0 19 0,-4 10-25 16,1-6 19-16,2-1-18 0,0-4-9 0,0 0 6 16,1 1 5-16,2-2-4 0,-1 0 1 0,0-1 2 15,1 2 5-15,-1-3-4 0,1 1-2 16,0-1 16-16,-1 1-6 0,2 0 15 0,0 0 18 16,0-2-10-16,0 0 8 0,2-2 7 15,-1 2 25-15,0-2-54 0,3-3 4 0,-2 1-18 16,1 1 12-16,-1-2 7 0,2 1 8 0,4-6-23 15,-1-1 15-15,0 1-12 16,0 2-2-16,-1 0-8 0,-1 1 3 0,0 3 8 16,-1 0-1-16,-2 0-2 0,1-1 13 0,1 2-7 15,0 0-9-15,0 1 28 0,0-2-34 0,-1 2-8 16,0-2-2-16,0 2 41 0,1 1-32 0,0 0 16 16,1 0-24-16,1-1 1 0,-1 2 28 15,0 0-17-15,-5 0-26 0,0 0 5 0,8 0 10 16,0 0 12-16,-1 0 0 0,5 12 0 15,3-3 6-15,-2-1-4 0,3 0-17 0,-4-1 9 16,-2 2-1-16,-3-1 2 0,2 0 1 0,-3 1-15 16,0-4-1-16,-2 1 35 0,1-1-6 15,0 0-7-15,-2-1-6 0,0-1 20 0,-1-1-3 16,0 2-1-16,2-1-29 0,-3 1 6 0,2-1 26 16,-2-1-49-16,0 1-28 0,0 0 11 0,-1-1-47 15,2 1-21-15,-2-3-37 0,0 0-29 16,0 0 18-16,-11 3-183 0,4-4-95 0,0 1 31 15,2-1-14-15,-2 1 24 0,1-1 63 16,-2 1 7-16,-12-6-5 0</inkml:trace>
  <inkml:trace contextRef="#ctx0" brushRef="#br0" timeOffset="3682.1598">6494 1632 282 0,'0'-1'300'0,"0"0"-64"0,-1-1-22 16,1 1-12-16,0 0-4 0,0 0-38 16,-1 0-2-16,1 0-24 0,-1 1-9 0,3-2-25 15,-2 2-6-15,1 0-24 0,-2 0-6 16,3 0 18-16,-1 0-8 0,-2 0-18 0,2 0 17 16,0 0-15-16,0 0-17 0,1 2 11 0,0-1 14 15,-1-1-20-15,3 2-5 0,-2-1 4 16,0 1 12-16,-1-1-33 0,3 1 2 0,-2 0 2 15,0 0 18-15,0 1-12 0,1 0-5 16,1 1-8-16,-1-1 3 0,-2 0-6 0,1 3 13 16,0-1 5-16,2-2-1 0,-3 2-2 0,2 1-12 15,-1 0 3-15,0-1-4 0,4 8 0 16,-1-2-11-16,2 2-5 0,-3-3 17 0,-1 1-15 16,0-2 21-16,-1-1-16 0,4 8 0 15,-2-5-1-15,0 4-15 0,-4-15 24 0,0 11-6 16,0 3 20-16,14 13-33 0,-9-13-11 0,0 3 22 15,0-4-1-15,-2 2-11 0,1 1 17 16,-1 0 7-16,-2-3-11 0,4 2 42 0,-1 0-66 16,-2-2 23-16,-1 0-5 0,0-2 41 0,-1-11-45 15,0 14 32-15,0-1-28 0,0 1 22 0,0-3-20 16,0 0 8-16,0-1-27 0,0 0 32 16,0 4 9-16,0 2-26 0,0 0-4 0,0 0 5 15,0-3 11-15,0 3-28 0,0-2 61 0,-5 15-46 16,3-16 8-16,2-1 7 0,0-5-7 0,0 4-13 15,0 2 13-15,0 2 2 0,0-1-5 16,-11 17 9-16,8-15-12 0,3-8 13 0,0 3-12 16,0 1-6-16,0 1 30 0,0 2-3 15,0 1 12-15,0 1-4 0,-7 21-22 0,5-19-13 16,1 0 12-16,-1 0 0 0,1 2 19 0,0-1-13 16,-1 1-2-16,1 2 1 0,-2-2-34 0,3-10 22 15,0 6-17-15,0 2 1 16,0 2 28-16,0 1-5 0,0 0-3 0,0 1 10 0,0 0-11 15,0 0 0-15,0-1 0 0,0 0 0 16,0 2 0-16,0-3 3 0,0 2 6 0,0 1-2 16,8-1-1-16,-8 0-8 0,0-2 17 15,12 25-2-15,-11-27-2 0,2 6-19 0,-1-2-7 16,6 1 4-16,-6-1-3 0,0 2 13 0,1-1-11 16,1 1-1-16,-2-2 2 0,0 0 1 15,0 2 2-15,2-2-4 0,-1 4 19 0,-1-4 5 16,-1 2-18-16,2 0-10 0,-1 0 1 0,-1-3 28 15,3 3-4-15,-2 0 0 0,-2 0-17 16,4 0 1-16,-4 3-24 0,0 0 2 0,2-3 14 16,-2 3 1-16,0-4 1 0,2 1 2 15,-1 0 1-15,1-2 0 0,0 4 24 0,-2-14-3 16,0 4-2-16,0 4-10 0,9 26-7 16,-8-23 7-16,-1 3-11 0,3 0-3 0,-1-1 31 15,-1 1-16-15,-1-1-2 0,3 0-1 16,-3 2 0-16,2-3-1 0,-1 0 0 0,3 0 0 15,-2 2-8-15,-1-2-2 0,1 1-9 0,-2-12 16 16,0 4-7-16,0 4 21 0,0 2-28 0,0 1 7 16,0 0 2-16,0 0 0 0,0 1 4 0,0 0-4 15,0-1 15-15,0 1 2 0,0 1-11 16,0-2 6-16,0 2 13 0,0-1-3 0,0 2-2 16,0 0 8-16,0 1-43 0,-14 29 18 0,12-30 11 15,0 2 11-15,0 0-33 0,2 1 21 16,-3-5-8-16,0 5 2 0,2 0 4 0,0 0 8 15,-1 1-10-15,-1-2 9 0,0 1-1 0,1-2-13 16,0 5 11-16,0-2-29 0,-2-4 14 16,2 1 18-16,-1 1 15 0,1 2-27 0,-1 2 8 15,2 0-8-15,-1-2 3 0,0 0-3 0,1-1 21 16,-2 0-29-16,3 0 0 0,-1 2 32 16,0 0-10-16,1 0-6 0,-1 0-3 15,1 0-2-15,0-18 10 0,0 10 3 0,0 6-24 16,0-1 4-16,0 3 19 0,0 0-39 0,0-2 22 15,0 1-12-15,0-1 12 0,0 1-14 16,0-2 17-16,8 34-12 0,-7-36 25 0,2 1-18 16,1-1-2-16,-1-3 7 0,-1-1-2 0,1 3 2 15,-1-3 16-15,2-2-14 0,-1-1-7 0,-2-2 2 16,0 0-1-16,1 0 5 0,1-2 8 16,-1-2-24-16,-2 0 17 0,3-4-18 0,-3-1 20 15,1 1-14-15,0-2-7 0,0-3 20 0,1 12-32 16,-1-4 29-16,1-2 19 0,1 4-8 15,-2 1-21-15,-1-4-7 0,6 3 17 0,-5-3-2 16,1-1 13-16,0-2-15 0,2 6 14 0,0-1-15 16,-3-3 26-16,1-1-22 0,0 6-8 15,1-1 15-15,0 0 13 0,-2 2 0 0,2 0 5 16,-1-5 4-16,0 5-2 0,-2 1-15 16,0-12 0-16,0 5 18 0,0 3-3 0,0 2-25 15,0 0 20-15,10 19-7 0,-8-24-7 16,0 5 5-16,-2 2-11 0,4-2 17 0,-2 0-22 15,1 1 0-15,-3-4 5 0,3 1-2 16,-3-15 6-16,0 11 7 0,0-1-10 0,0-1 4 16,0-1 8-16,0-2-21 0,0-6 22 0,0 9-4 15,0-3-6-15,0-6-14 0,9 16 17 0,-8-11-3 16,-1-2-14-16,1 1-29 0,-1-4-19 0,0 0 6 16,0 0-134-16,-4 3-77 0,2-4 23 15,0-3-313-15,-5-7 66 0,-1-6 28 0,1-6 8 16,1-2 20-16,2-4 57 0,1-3 0 15,2-1 41-15,1 18 43 0,0-10 7 0</inkml:trace>
  <inkml:trace contextRef="#ctx0" brushRef="#br0" timeOffset="4998.7343">5883 6349 599 0,'-1'1'214'0,"0"-1"-16"0,0 0-18 16,1-2-17-16,3 1-3 0,0 1 3 0,1 0-11 15,2-3-29-15,10 1-2 0,4 0 3 16,-4-2-18-16,5 4-19 0,-2 0-3 15,1-4-2-15,2 3-9 0,1-1 20 0,0 2-19 16,-1-1-20-16,2 1 10 0,-13 0-9 16,8 0 0-16,1 0-16 0,3 0-5 0,2 0-3 15,1 0-8-15,1 0 9 0,2 0-4 0,25-12 12 16,-21 7 2-16,-2 3-8 0,2-3-5 0,0 5-10 16,1-1 26-16,-1 0-15 0,4-3-5 0,-3 2 17 15,1 0-25-15,2 0 18 0,0-1 8 16,-3 0-22-16,5 1 31 0,3-1-30 15,-2 0 7-15,-2 0 8 0,3 0-32 0,-1 0 21 16,-3 1-1-16,1 1-6 0,3-4-19 0,-2 4 18 16,0-2 9-16,2-1-31 0,-1 3 20 0,3-1 9 15,-1-1 2-15,0 1-12 0,3-1 11 16,1 1-13-16,0 0 11 0,1-1-14 0,2 2 28 16,0-3-45-16,1 2 12 0,2 1 16 15,-1-2-20-15,-2 2 36 0,-1 0-31 0,5-1 22 16,0 1-25-16,-26 1 0 0,12 0 0 0,8 0 8 15,3 0 18-15,2 0-29 0,1 0 0 0,2 0 45 16,1 0 2-16,58-9-28 0,-56 8-1 0,1-1-2 16,0 0-2-16,-2 0-1 0,-27 2-2 15,14 0-13-15,7 0 0 0,2 0 29 0,57-11 20 16,-50 8-5-16,-1 3-35 0,0-3 21 16,0 1-7-16,-1-2-9 0,2 3-13 0,-4 0 44 15,-2-2-30-15,2 2 28 0,-1-1-40 0,5 1-10 16,-5-1 15-16,1 0 33 0,-2 2-25 15,1-1 10-15,0 1 12 0,0 0-10 0,-1-1-14 16,0 0-2-16,-1 0-6 0,0 1 16 16,0 0-4-16,0 0-11 0,2-2-25 0,0 2 41 15,1 0-22-15,-27 0-13 0,18 0 18 16,10 0 28-16,5 0-22 0,5 0-27 0,1 0 23 16,3 0 10-16,3 0-11 0,1 0 6 15,3 0-4-15,-2 0 14 0,3 0-27 0,-1 0 27 16,79 11-31-16,-75-10 18 0,-1-1-28 0,1 2 32 15,-1-2-14-15,1 1 10 0,2-1-2 0,-3 0 14 16,-42 0-28-16,19 0 16 0,7 0-8 0,2 0 3 16,1 0 1-16,1 0-3 0,-1 0 6 15,-1 0 5-15,-2 0-21 0,62-9 9 0,-68 9 4 16,0-1-29-16,-1-1 35 0,-4-1-2 0,3 3-29 16,-8-2 32-16,0 0-24 0,-1 2 3 15,-1-3 28-15,-2 2-10 0,0-2 15 0,-1 1 2 16,2-1-31-16,0 0 9 0,2 2-2 0,0 0 5 15,0-1-16-15,2 2 14 0,-1-2-15 16,-1 2-5-16,-2 0 30 0,0 0-1 0,-21 0-4 16,12 0-8-16,4 0-8 0,2 0-15 15,2 0 29-15,0 0-5 0,1 0-8 0,0 0-3 16,0 0 18-16,-3 0 9 0,4 0-14 0,-2 0 13 0,1 0-12 16,-2 0 16-16,2 0-13 15,-2 0 8-15,-1 0-7 0,0 0 2 0,-2 0 4 16,0 0 5-16,-2 0-11 0,-1 0 4 15,0 0-3-15,-1 0 11 0,-2 0-6 0,1 6 2 16,-2-6 5-16,-3 0 13 0,-2 0-12 0,-4 0 2 16,-2 0 4-16,-4 0 14 0,-2 0-25 0,-4 0 13 15,-1 0 8-15,-4 0 9 0,-1 0-7 16,-7 0-11-16,9 0-14 0,-2 0 14 0,-7 0-1 16,7 0-19-16,-7 0-1 0,6 0-2 15,-6 0 9-15,0 0-24 0,7 0-20 16,-7 0-31-16,0 0-21 0,0 0-30 0,0 0 12 0,13-6-85 15,-15 4-12-15,-2-2-18 0,-10-3-17 16,4-2-24-16,-3-1 6 0,1 0 21 0,0 0-62 16,0-1-61-16,-1-3-25 0,3 2-7 15,-2 0 11-15,3 2-8 0,2-5 33 16,0 5 25-16,5 2 11 0,-4 2 42 0</inkml:trace>
  <inkml:trace contextRef="#ctx0" brushRef="#br0" timeOffset="5499.0333">15065 5949 295 0,'-3'-5'199'0,"1"0"-13"0,0 1-30 0,2 0-22 16,-2 1-21-16,2 0 28 0,0 0-15 15,-3 1 10-15,1-1-4 0,1 0 19 0,0 3-19 16,1-3-19-16,-1 2-2 0,0 0 1 16,-1-1 5-16,2 1-26 0,0-1 11 0,0 1-13 15,0 1-16-15,0 0 0 0,3 1-11 0,0 0 5 16,-1 0 3-16,1 2 19 0,12 2 11 16,-3 3-11-16,-4-2-28 0,9 4-10 15,2 2-2-15,0-1-4 0,0 0 33 0,2 2-36 0,-2-1 6 16,0 1-29-16,1 0 42 0,1 0 12 15,-5 1-38-15,2 1-26 0,-1-2 19 0,1 1-21 16,-3-2 31-16,-1 1-2 0,-2-1-10 16,-3 1 10-16,0-1-20 0,1 0 7 0,-2 1-5 15,-2-1-5-15,-3-4 22 0,1 0 1 16,-2-1-8-16,-2-7-4 0,0 7-1 0,0 0-3 16,0 3-3-16,0 0 31 0,-18 15-15 0,7-10 4 15,-1-2 16-15,-5-1-22 0,2 0-5 0,-1-3 10 16,-7 1-21-16,6 5 33 0,-4-4-34 15,0 0 16-15,4-1 20 0,-3-3-25 0,-1 1 3 16,4 0 4-16,0 0-2 0,0 2-24 0,2-2 17 16,0 0-3-16,3 0-16 0,2-3 6 15,2 0 0-15,1-2 9 0,1 0 6 0,0 0-20 16,3 0 11-16,-1 0-19 0,0-2 4 0,2 1-2 16,-1 0 9-16,1 0-11 0,0-1 11 0,-3 1 9 15,4-1-12-15,-1-1-12 0,-1 1 20 16,2 0-19-16,-1 0 20 0,0 0-2 0,0 0 0 15,1-1-19-15,0 0-28 0,-1 2-13 16,1-2 5-16,1 0-139 0,0 0-36 0,0 0 23 16,-12-13-296-16,6 12 38 0,-9-6-31 0,-3-2 35 15,0 3 66-15,-3-4 18 0,-7 4 9 16,3 0 83-16,-4-1-13 0,-1 1 10 0</inkml:trace>
  <inkml:trace contextRef="#ctx0" brushRef="#br0" timeOffset="14941.5151">19147 959 269 0,'-14'0'278'0,"14"0"-4"0,0 0-59 16,0 0-4-16,0 0-40 0,0 0-5 0,0 0-12 15,0 0 4-15,0 0-3 0,0 0-34 16,0 0 1-16,0 0-14 0,0 0-16 16,0 0 10-16,0 0-21 0,0 0 2 0,0 0-16 15,0 0 16-15,0 0-37 0,0 0 13 0,0 0-11 16,0 0-13-16,0 0-12 0,0 0 17 0,7-1-3 15,4 10 5-15,-3 1 14 0,7 1-16 16,-1 0 17-16,3 2-23 0,-1 0-7 0,2 1-1 16,5-1 3-16,-4 5 9 0,-1 0 24 15,3 1-43-15,0 0-8 0,1 0 8 0,-3 2 15 16,2-1 0-16,-7-4-22 0,3-1-17 0,-7 1 25 16,6-1-5-16,-2 0-6 0,1 3 3 15,0 0 7-15,-1-1-15 0,1-1 23 0,-2 0-20 16,-3 2-1-16,0-3-10 0,1-2 4 0,0 0 14 15,-2-3 10-15,1 2-4 0,-5-2 15 16,1-3-5-16,-5 2-13 0,3-3 32 0,0-1-32 16,-2 0-19-16,1-2 21 0,0 2 1 15,-1-2-28-15,0 1 22 0,0-1-1 0,0 0 1 16,1 0 12-16,-1 0-46 0,-1-1 1 0,1 0-15 16,-1 1-15-16,0-3-36 0,-1-1-38 0,0-1-46 15,0 0-16-15,-2 0 17 0,0-2-140 16,-1-2-104-16,-3-6 0 0,3-5 39 0,-6-1 23 15,1 1 26-15,-1-13-15 0,-2 3 23 0</inkml:trace>
  <inkml:trace contextRef="#ctx0" brushRef="#br0" timeOffset="15344.3041">19608 914 588 0,'-7'-4'341'0,"4"0"-30"0,5 0-63 0,-4 2 24 15,4 0-37-15,1 0-35 0,-1 2-16 0,-2 0-25 16,2-1-5-16,-2-2-51 0,-1 5 13 0,1-1-16 16,1 5-25-16,-1 0-1 0,-1 1-14 15,-7 3 35-15,5 1-48 0,1-2 33 0,-4 5-34 16,-5-1 17-16,6 3-12 0,-3-1 10 0,1 2 14 16,-6-3-14-16,1 9-31 0,-2-5 14 15,-2 3 15-15,-4 0-8 0,-1-2 4 16,6 5 11-16,-5 0-26 0,-1-6 16 0,3 0 20 15,1-4-48-15,-3 2 10 0,0 0 19 0,1 1-29 16,-2-1 10-16,0 0-16 0,0 0 8 16,0 2-12-16,0-3 3 0,0 0 3 0,1 1-8 15,3-3 18-15,1 1-6 0,2-3-1 0,0-2-35 16,4-2 0-16,0 2 6 0,1-3 27 16,3-2-12-16,1 0-2 0,0-1 0 0,2 0-4 15,0 2-1-15,1-4 2 0,-1 0-28 16,1 3 1-16,1-3-69 0,0 0-25 0,0 0-13 15,1-1-53-15,2-3 18 0,0-2-203 16,8-7-123-16,0-1 34 0,4-3 35 0,1-1 32 16,6-12 16-16,11 0 26 0,-7 2 12 0,2-3 29 15</inkml:trace>
  <inkml:trace contextRef="#ctx0" brushRef="#br0" timeOffset="15641.9651">20078 967 612 0,'2'3'282'16,"-1"-2"-46"-16,1-1-27 0,1 0-17 0,-1-1-20 15,3 2 3-15,4-1 13 0,4 0-43 16,2 5-11-16,-7-5 7 0,5 0-13 15,2 0-35-15,2 0 18 0,2 0 10 0,-1 0-51 16,3 0 41-16,0 0-32 0,-5 0-38 16,3 0 11-16,-2 0-2 0,-2 0 12 0,0 0-56 15,-5 0-24-15,-3 0-62 0,-7 0-30 0,8-3 9 16,-12 1-125-16,-5 4-152 0,-12 4-2 16,5 1 27-16,-5-1 21 0,0 1-6 0,1 2 28 15,7-1 6-15</inkml:trace>
  <inkml:trace contextRef="#ctx0" brushRef="#br0" timeOffset="15825.9551">20155 1228 430 0,'12'4'306'0,"-7"-4"-34"16,4 1 7-16,1-1-21 0,3 3-42 0,-5-3-11 16,2 0-30-16,4 0 3 0,4 0-38 0,3 0-11 15,2 0-24-15,-4 0-38 0,0 0-24 16,15-13-42-16,-16 3-43 0,3 0-42 15,-1-1 10-15,-1-4-255 0,6-2-57 0,-10-1 15 16,6 3 25-16,3-4 17 0,-4 10-12 16</inkml:trace>
  <inkml:trace contextRef="#ctx0" brushRef="#br0" timeOffset="16189.1957">20901 845 483 0,'2'-4'347'0,"-4"1"-62"0,5 1-28 16,-5-1-47-16,2-1 25 0,2 4-59 0,1 5-11 16,-5-6-12-16,1 5-50 0,3 4 25 15,-9 2 7-15,3-2-30 0,-4 7-12 0,-1 2 22 16,2 1-8-16,-2-4-25 0,0 7-6 16,-1 0 9-16,5 2 2 0,-6 1-37 0,2 1 37 15,1 0-23-15,1 1-17 0,1-1 8 0,2 0-5 16,0 3-6-16,3-4 21 0,-1-4-6 15,1 2-7-15,0 0-14 0,1-10 5 0,0 7-4 16,0 3-4-16,0 0-4 0,0 3-3 16,0-1-3-16,12 25 9 0,-9-22-4 0,-1-2-34 15,4-2 1-15,0-2 0 0,-1 4-1 0,3-4 54 16,-1-2-18-16,1-1-5 0,5-2-7 0,-3-2-2 16,2 3-90-16,-3-8-22 0,3 0-15 15,-4-4-32-15,-1-2-42 0,2-1 19 0,1-2-139 16,-3 0-88-16,14-12 30 0,-9 2 28 15,-1-2-70-15,6-1 26 0,-3-6 24 0,3 1 17 16,-2 0-10-16</inkml:trace>
  <inkml:trace contextRef="#ctx0" brushRef="#br0" timeOffset="16535.1987">21149 978 362 0,'4'-12'368'16,"1"0"-48"-16,-2 2-39 0,5 3-32 16,2-2-15-16,2 4-53 0,2 1-1 0,-1-2-20 15,-3 6-2-15,7 0 0 0,0 0-5 0,24 16-33 16,-21-6-9-16,2 2-4 0,0 3 0 16,-1 2-5-16,-3-1-5 0,3 1 2 15,-6 3-28-15,-4 0 8 0,-2 1-15 0,-3-2-5 16,-2 5-7-16,-3-4-5 0,-1-10 25 0,0 5-8 15,-14 21-17-15,7-20 3 0,-4 0 21 16,0-1-32-16,-5-3 3 0,4 2 16 0,0-3-26 16,-3 0-17-16,1 0 4 0,-1-1-3 0,2-1-58 15,2 0-5-15,-3 0-51 0,-1-3-16 0,0-1-27 16,-2-3-4-16,7-1-37 0,3-1 16 16,7 0-103-16,0 0-84 0,-8 0-59 0,-4-10 5 15,8-2 28-15,-1-4 23 0,5 4 28 0,0-4 12 16,16-24 4-16</inkml:trace>
  <inkml:trace contextRef="#ctx0" brushRef="#br0" timeOffset="16857.1821">21464 937 362 0,'6'-10'289'16,"0"6"0"-16,2-4-26 0,-6 5-13 0,1-1 5 15,1 3 1-15,-2 1-29 0,-6-1-14 0,5 0-43 16,0-2-2-16,1 4-49 0,-3 1 9 15,-2 1-24-15,3 2-3 0,-2 2-3 16,-3 1-43-16,1 4 29 0,-1 3-13 0,0 0-1 0,-2 3-18 16,2 0 6-16,-1 1-25 0,1 1 38 15,3-5-18-15,-2 7 0 0,3-1-31 16,1 0 18-16,0-1-44 0,0-9 11 0,0 4-2 16,12 17 6-16,-7-17 9 0,1-4-22 0,-3 0 1 15,6-1 23-15,1-1-9 0,-1 2-16 16,0-6-1-16,3 4-33 0,-3-2 2 0,-1-3-13 15,7 4-21-15,-3-5-24 0,0-1-51 0,1-2-39 16,6 1 16-16,0 2-77 0,-5-3-62 16,-3 2-93-16,0-1 21 0,9 0 17 0,-9 1 25 15,8 2 18-15,-3-1 10 0</inkml:trace>
  <inkml:trace contextRef="#ctx0" brushRef="#br0" timeOffset="17045.8662">21778 1348 439 0,'5'3'227'0,"-2"1"-17"0,2-1-22 0,-2 1 1 16,7 5-10-16,-6-3-14 0,0 2 8 0,-4-2-7 15,2 1-5-15,-2-7 12 0,0 5 5 16,0 6-38-16,-18 13-1 0,5-4 2 0,-1-4-46 16,-4-1 17-16,5 3-24 0,-7-4-15 0,3 3 11 15,-3-3-47-15,0 1 24 0,5 0-39 0,-2-5-29 16,1 1-24-16,0-4-29 0,4 0-40 16,1-3-52-16,2 1 14 0,2-3-190 0,2-2 25 15,5 0 24-15,0 0 21 0,0 0 19 16,0 0-65-16,-6-11-39 0,17-4 13 0,-3-4-9 15</inkml:trace>
  <inkml:trace contextRef="#ctx0" brushRef="#br0" timeOffset="17338.611">22346 995 394 0,'2'0'391'0,"3"-1"-79"16,-1 1-67-16,0 0 13 0,3 6-36 0,3 0-18 16,-3 2-48-16,4 4 8 0,3 2-22 15,2 1-18-15,-1 1-14 0,5 1 29 0,-4 0-24 16,1 2-33-16,7 1-6 0,-6-1-8 16,1-1 9-16,-1-1-29 0,-6-1 0 0,-2-4 4 15,-2 0-10-15,-1 0-3 0,-1-2-1 16,-2-1-24-16,1-1-3 0,-4-2-57 0,1 0-14 15,0-1-30-15,0-1-50 0,0-1 13 16,0-1-144-16,-1 0-76 0,-1-2-69 0,1 0 48 0,-1 0 23 16,0 0-43-16,7 0 10 0</inkml:trace>
  <inkml:trace contextRef="#ctx0" brushRef="#br0" timeOffset="17592.7239">22773 1110 367 0,'5'-6'365'0,"-3"4"-59"0,-2 1-22 15,-1 1-42-15,5 1-3 0,-4-1-45 0,1 5-13 16,-1 1-34-16,-1 2-13 0,-1 4 5 0,0 4-7 16,2-8 8-16,-9 18-37 0,5-7-12 15,0-1 24-15,2-2-5 0,-5 0-32 0,-4 1-8 16,3 2-7-16,-1-2 14 0,-4 1-24 0,1 0-2 16,2-1 0-16,0 0 3 0,-1 0-10 15,0-1-2-15,0-1 5 0,1-3-18 0,1 2-35 16,-2-2-41-16,4 0-17 0,-3-3-33 0,7-3-45 15,-1-2 13-15,0-1-141 0,3-2-112 16,1-1-36-16,-1-2 48 0,2 0-7 16,2-1 14-16,0-2 38 0,8-5 10 0,0-6-74 15</inkml:trace>
  <inkml:trace contextRef="#ctx0" brushRef="#br0" timeOffset="17968.7735">23193 838 242 0,'7'4'368'0,"4"5"-54"0,-3-2-50 16,-3 5-17-16,6 1-24 0,1 2-23 16,-3 4 2-16,1 1-19 0,0 2-11 15,0 0-32-15,-4 5-1 0,1 1-23 0,-5 5-10 0,3-2 4 16,-4 2-13-16,1-5-13 0,-2-3 19 15,0-13-34-15,0 7 6 0,0 3-9 0,0 2-21 16,0 1-7-16,-12 27 29 0,7-26 2 16,-4 0-13-16,2-1-8 0,-4-1 8 0,2-2-7 15,-2 1-16-15,-2-1-2 0,-2-4 25 16,0 2-6-16,0 0-6 0,-2-3-3 0,2 0 4 16,-2 2-3-16,-2-5-12 0,-1 1 10 15,2 0-22-15,2-2 18 0,0-1-28 0,1-2 12 16,0 0-3-16,1-1 0 0,-2-1-3 0,6-5-121 15,4-1-22-15,-1-1-63 0,7-1 19 0,0 0-262 16,-8 0-35-16,-2-14 24 0,7 1 51 0,3-2 24 16,0 4-3-16,0-3 26 0,10-24 13 15,6 12 3-15</inkml:trace>
  <inkml:trace contextRef="#ctx0" brushRef="#br0" timeOffset="18960.6928">23626 1220 419 0,'2'0'199'0,"-3"0"-13"15,-1 0-29-15,0-1 28 0,4 1-34 16,-1 0 22-16,0 0-27 0,2 1-24 16,-3-1 2-16,2 0-2 0,-1-1 12 0,-2-1-7 15,5 2-37-15,-6 0 2 0,7 0-11 0,-2-3 8 16,6 2-28-16,-5-1 6 0,7-3 2 15,-4 1-11-15,1 0 5 0,0-3-13 0,5 0 5 16,-1 0 5-16,5 1-14 0,0 0 11 16,-1 0-19-16,-6-1 5 0,6 0 13 0,1 1 9 15,-3 0-13-15,6 3 5 0,-3-1-10 0,-6-3-21 16,2 7 6-16,-13 0-3 0,12 0 4 0,-2 0-20 16,2 0 8-16,-3 0-17 0,0 0 8 15,11 14-8-15,-10-6 13 0,3-3 8 16,-1 4-22-16,-3 0 26 0,0 3-12 0,1-2 7 15,-4 2 21-15,2 1-43 0,3 0 4 0,-3-1 8 16,-1-4-15-16,-1 0-8 0,-3-1 31 0,3 1-1 16,-2-1 5-16,-1-1-9 0,6 5-19 15,-3-4 12-15,2-2-30 0,-2 0 18 16,-1 0 6-16,3-2 16 0,-1-2 2 0,10 2-6 16,0-2-34-16,2 1 33 0,-10-2-11 0,6 0 16 15,3 0-6-15,30-15 7 0,-21 7-25 16,-5 0 44-16,10-6-24 0,-12 5 11 0,0 0-4 15,0-1-1-15,-4 2-2 0,-3 2 35 0,-3-2-19 16,1 0 11-16,-2 2 27 0,-2 2-5 16,-3-2 18-16,1 1-12 0,-1 1-5 0,-2 3-23 15,1-3 18-15,-2 2-23 0,-1 0 1 0,4-1 0 16,-4 2 1-16,1 1-20 0,0 0 7 16,-1-1-31-16,2-1 10 0,-2 0-27 0,0 2-20 15,0 0 3-15,10-3-87 0,-7-2-41 16,-3 5-58-16,0 0 22 0,8-21-250 15,1 14-47-15,1-4 39 0,2 1 27 0,-1 1 29 16,2-1 9-16,3 1 48 0,3-2 26 0,1 4 18 16,7-1 8-16</inkml:trace>
  <inkml:trace contextRef="#ctx0" brushRef="#br0" timeOffset="20100.5136">25383 976 461 0,'2'-2'265'0,"0"-1"-32"0,-2 3-33 16,-2 0-6-16,2 0-17 0,-5 0-8 0,7 2-49 15,1 1-22-15,1-2 3 0,-4 5 8 16,4 5-10-16,-7 1-3 0,3-4-15 0,0 3-5 16,0 5 19-16,0 1-14 0,0 2-15 15,0 4 0-15,0-2 19 0,-11 27-27 0,8-27-33 16,-5-4 14-16,3 2-3 0,0 0 3 0,-2 0-11 15,1 0 4-15,1-1-12 0,-3-2 9 16,5 1-4-16,-1-2-4 0,-3-2-3 0,1 0-1 16,3-3 22-16,1-3-26 0,-1 0 1 15,0-4-5-15,3 2-9 0,-2-1 0 0,1-2 8 16,0 2 3-16,1-2-1 0,-2-2 5 0,2 0 3 16,0 0-16-16,0 0 9 0,0 0 15 15,2-8-22-15,-1 2-3 0,6-7 24 16,1-2-13-16,3-9-21 0,1 1 2 0,3-5 15 15,4 2-3-15,0 0 13 0,0-1-3 0,-3 3-6 16,-5-5 22-16,2 8-11 0,-2-1-6 16,1 4 55-16,4 3-18 0,-9 0-26 0,-5 3 16 0,6 2 4 15,-1 1 21-15,0 0-21 0,-4 3-4 16,0-2 39-16,2 3-29 0,-1 2-12 0,3-1-3 16,5 4-5-16,-12 0-13 0,10 0-3 15,2 0 21-15,13 13-6 0,-11-6-37 0,-2 5-1 16,1 0 3-16,1 2 15 0,-3-3-1 15,1 6 28-15,-1 3 11 0,0-2-12 0,-1 3-27 16,0-2 0-16,0 3-1 0,-3-4 13 0,-1-2-4 16,-2 0-10-16,3 4-1 0,-4 1-1 15,0-3 10-15,0-1 18 0,4-1-15 16,-4 1-11-16,1 1-4 0,0-3 25 0,-1-4-21 0,1 4 6 16,-2-3-1-16,2-3-7 0,-3-1-7 15,1-2 18-15,1 0-25 0,-1 0 4 0,0-1 3 16,-2-1 2-16,2-1-1 0,-2 1-1 15,2-1 5-15,-1 2-1 0,-1-4 0 0,2 2 34 16,-2-1-15-16,2-1 0 0,0-1 13 0,-2 0 5 16,0 0-17-16,0 0 13 0,14-10-17 0,-10 5 5 15,5-8 24-15,-3-5-2 0,1-1-1 0,3-12 3 16,-2 3-11-16,-1-5 2 0,-1 0-17 16,-2-3 8-16,-2-1 1 0,0 1-1 0,-2 20 0 15,0-7-12-15,0-5 15 0,0 1 3 16,-12-26-14-16,8 29 7 0,-1 0 9 0,-3 2-10 15,5 4-12-15,-1 1 9 0,-5 0-11 0,8 1 9 16,-3 1-2-16,2 5 2 0,0 0-22 16,-1 3 13-16,1-2-6 0,0 3 15 0,0 0-11 15,2 6 4-15,0 0-8 0,0-7 8 16,0 7-7-16,0 0-3 0,0 0-5 16,0 0 2-16,0 0 2 0,0 0 1 0,4-9-4 15,-3 10-10-15,0-1 12 0,-3-1 1 0,5-1-8 16,3-8 2-16,3 10 9 0,0-1-8 0,2-3-6 0,2 1 7 15,-1 0 14-15,2 1-6 0,1-3-16 16,-4 2 10-16,5 0-6 0,-4 2 8 0,-4 0-7 16,0-1 5-16,-2 0-8 0,-2 0 12 15,-1 2-10-15,-3 0 2 0,0 0 9 0,0 0 5 16,0 0-1-16,0 0 1 0,8 0-7 0,-8-3 2 16,1 3 1-16,-1-2-2 0,2 2-6 0,-2 0 0 15,0 5-6-15,-2-5-17 0,1 4-9 16,1-4-35-16,-2 2-25 0,5-4 10 0,-3 2-103 15,0-3-20-15,-3-1-51 0,5 2 24 0,-4-1-262 16,-4 1-27-16,6-2 39 0,-2-3 34 16,-1 3 31-16,3 4 32 0,0-6 15 0,0 2 37 15,9 2 38-15,-7-10 5 0</inkml:trace>
  <inkml:trace contextRef="#ctx0" brushRef="#br0" timeOffset="21451.5215">25506 1771 617 0,'0'0'275'0,"0"0"-47"16,0 0-35-16,0 0 13 0,0 0-33 15,0 0-7-15,0 0-5 0,0 0-31 0,0 12 10 16,0-12-33-16,0 0-25 0,0 0 3 0,0 0-9 16,0 0 10-16,3 5-22 0,12-11-2 15,-2 0 4-15,2-3-15 0,-2 2-15 0,3 2 16 16,-3-4-24-16,3 3 28 0,-1-2-24 16,0 1-9-16,-1 2 11 0,0 0-22 15,-2 3-7-15,-2-3 16 0,-1 3-10 0,-1-1 10 16,0 1 5-16,-3 1-13 0,2 0-9 0,-2 1 5 15,-5 0 0-15,0 0 1 0,8 0 18 0,1 0-40 16,-9 0 6-16,8 0 14 0,16 17 10 0,-16-10-25 16,0-1 23-16,-2-1-23 0,5 5 31 15,-5-3-29-15,4-3-5 0,-7 1 16 0,3-1-9 16,-2 1-5-16,0-3 26 0,1 1-9 16,0-1-13-16,-1 1 10 0,3-1 10 0,9 2-4 15,0-2-7-15,-4-1 4 0,11-1 14 0,-4 1-17 16,-11-1 3-16,5 0-15 0,6 0 5 0,-1 0 16 15,18-13 9-15,-19 10-16 0,0-1 30 16,0-1-21-16,-3 4 26 0,-5-4 2 0,-1 3-17 16,-2-1 15-16,0 0-8 0,1-1-2 15,-3 3-4-15,0-2 13 0,2 2-31 16,-2-2 31-16,0 2-29 0,1-3-9 0,-1 4 22 16,-2-2-27-16,1-1 19 0,1 2 0 0,1-1-9 15,-2 0 11-15,1 0-20 0,-2 0-30 0,2 0-33 16,-2 1-62-16,-1-2-38 0,1 0-43 15,-2 0 18-15,2 1-274 0,-2 0 44 0,0 2 29 16,0 0 22-16,0 0 42 0,0 0-13 0,0 0 14 16,0 0 10-16</inkml:trace>
  <inkml:trace contextRef="#ctx0" brushRef="#br0" timeOffset="21853.2808">26063 1880 468 0,'2'2'250'0,"-2"0"-31"0,2 1-1 16,2-1-34-16,0 0-8 0,2-1-3 16,-1 1-20-16,1-1-7 0,1 0-16 0,11 1-3 15,-5-2 5-15,-5 0-23 0,1 0-18 0,-1 0 12 16,2 0 4-16,-1 0-26 0,-1 0-24 0,1 0 24 15,-1 0-13-15,0 0-10 0,-1 0 39 16,0 0-16-16,0 0-28 0,-1 0 9 0,-6 0-4 16,9 0-5-16,-2 0 19 0,-7 0-48 15,7 0-4-15,0 0 17 0,-7 0-4 0,8 0-3 16,-8 0-13-16,7 0 29 0,-7 0-38 0,8 0 5 16,-8 0 18-16,8 0-14 0,-8 0 11 15,0 0-26-15,5 0-9 0,-5 0 4 0,8 0-5 16,-8 0-1-16,0 0-35 0,0 0-17 15,0 0-19-15,0 0-33 0,5 0-38 0,-5 0 15 16,9-10-133-16,-9 9-119 0,-4-2-23 0,4 2 27 16,-3-1-1-16,0-2 25 0,-5-4 16 15,-1 2 3-15</inkml:trace>
  <inkml:trace contextRef="#ctx0" brushRef="#br0" timeOffset="24277.4192">14868 6928 468 0,'0'0'271'0,"0"0"-59"0,0 0-27 0,0 0-16 0,0 0-12 16,0 0 18-16,0 0-36 0,0 0 23 15,0 0-31-15,0 0-7 0,0 0-8 0,0 0-6 16,0 0-6-16,0 0-6 0,0 0 0 16,0 0-27-16,0 0 9 0,0 0 8 0,0 0-3 15,0 0-33-15,0 0 20 0,0 0-23 16,0 0-5-16,0 0-6 0,0 0-5 0,0 0-2 16,0 0 1-16,0 0 23 0,0 0-13 0,0 0-11 15,4 0 6-15,-2 4 22 0,0 2-36 16,1 9-17-16,3 1 34 0,-2-1-34 0,4 1 10 15,-4 1 9-15,2 1 2 0,3 0 0 0,-3 1 26 16,-3 0-30-16,0-1-11 0,2 2 10 16,-4 0 18-16,1 0-34 0,-2 2-6 0,0-11 17 15,0 4 12-15,0 1-51 0,0 4 25 0,0-3 11 16,0 1-8-16,0-1-5 0,0-2-6 16,0-3 42-16,0-1-35 0,0 0-26 15,0-2 36-15,0-3 23 0,0 1-19 0,0-7-10 0,0 7-12 16,0-7 12-16,0 9-30 0,0-9 7 15,0 8 27-15,0-8 13 0,0 6 1 0,0-6-2 16,0 7-3-16,13 2-1 0,-13-7 42 16,0-2-14-16,1 0-6 0,2 0 10 0,-1-2 2 15,1-1-11-15,0 0-5 0,0-2 11 0,1 1-43 16,5-6-1-16,3-2 41 0,-5-1-11 0,1-2 16 16,0 2-23-16,0-2 11 0,0-1-12 15,-1 2-1-15,0-3 6 0,4 2 16 0,-2-1-9 16,1 1 1-16,1 1-5 0,-4 1 9 15,-3 3 7-15,1-5-19 0,1 5 7 0,-1 2-2 16,0 3-3-16,-2-1-15 0,-2 1 7 16,3 0 8-16,-2 1-18 0,0 1 8 0,0 0-14 15,1 0-10-15,-1 1 12 0,0 0 9 16,-2 2-5-16,0 0-2 0,0 0-12 0,9 0 0 16,-9 0 5-16,9 0-3 15,3 10 2-15,2 1-6 0,-2-3 4 0,-2 2 12 0,-1 3-17 16,0-1 16-16,-2 3-6 0,3 0-1 15,-3-1-10-15,2 3 17 0,0-2-13 0,-1 2-4 16,-2-3 6-16,3 4 6 0,1-3-7 0,-4 0 4 16,3-2-14-16,-1 1 6 0,1-3 0 15,-2 1 14-15,-1-4-2 0,-1 0-2 0,1-2 0 16,-2-1-2-16,1 0-3 0,-1-2 0 0,0 1-5 16,0-2 15-16,0-1-19 0,1 2 14 0,1-3-8 15,-1 0 5-15,0 2-8 0,-5-2 24 0,0 0-1 16,12 0 9-16,17-13-10 0,-14 4 10 15,-2 0 1-15,1-5 9 0,-1 1 5 0,-1-2-13 16,3-2 14-16,-1 4-19 0,-1-6 21 16,-1 1-4-16,0-3 15 0,-2 4-26 0,1-2 15 15,-2 4-4-15,-1 0 13 0,-1 0-25 0,-2-1 10 16,0-1 13-16,-2 1 3 0,1 3-39 16,-3 1 30-16,-1 2-13 0,0 10-5 0,0-7 7 15,0-1 6-15,0 1-24 0,0-5 16 16,0 2-25-16,-11-10 26 0,8 13-34 0,-5-5 11 15,5 3 25-15,-1 2-16 0,2 2-16 16,0 0-6-16,-1 0-41 0,0 4 17 0,0-3-44 16,-1-1-37-16,0 2-32 0,-7-4-29 15,4 4 17-15,-8-3-134 0,5 5-27 0,2-1 27 16,1 1-162-16,-1-3-90 0,3 3 23 0,-1 1 54 16,0-3 35-16,1 1-16 0,2 1 28 0,-1 0 56 15,0 1 33-15,1-3 47 0,-1 1-15 16</inkml:trace>
  <inkml:trace contextRef="#ctx0" brushRef="#br0" timeOffset="24558.6149">15473 6934 607 0,'1'0'286'0,"0"0"-42"0,1 0-55 0,-1 0-1 16,0 0-27-16,2 0-13 0,-2 0 3 0,4 0-21 15,-1 0 17-15,0 0-44 0,3 0 5 16,0 0-12-16,1-2 10 0,0 2 0 0,1 0-3 15,6 0 18-15,4 0-18 0,-1 0 8 16,0 0-28-16,-4 0-5 0,0 0 20 0,10-9-24 16,-14 9-11-16,-3-1-13 0,0 1 5 0,-2 0-26 15,1-3 4-15,0 3 8 0,-1 0 3 16,0 0-10-16,-1 0-2 0,-1 0-29 0,1-1 13 16,-2 1-75-16,1-1-4 0,-3 1-46 0,-1 0-20 15,-1 2 13-15,-4-2-241 0,1-1-66 0,0 1 20 16,-2 0 27-16,-13 1 24 0,11-1 25 15,-7 0 19-15,-4 0 12 0</inkml:trace>
  <inkml:trace contextRef="#ctx0" brushRef="#br0" timeOffset="25129.9344">14715 6974 357 0,'-1'0'101'0,"0"0"-12"16,0 0 48-16,0 0-36 0,0 1-7 0,-4 1-14 15,5-2 2-15,0 1 15 0,0 2-25 16,0-3 7-16,0 1-3 0,0 1 2 0,3-2 20 15,0 1-25-15,-1-1 7 0,1 0 18 16,0 0-25-16,4-1 10 0,-1 1 0 0,13-3 15 16,-11 3-2-16,23-7-20 0,-10 0 2 0,-1 6 7 15,0-5 11-15,-1 0-18 0,-2 4 7 16,1-3-15-16,-5 3 12 0,-3-1-35 0,-1 3 0 16,-3-2-1-16,0 0 0 0,-2 0-10 0,1 2-12 15,-1-1 4-15,0 0-5 0,1 1 17 16,-2-2-6-16,2 2-10 0,-2-1-9 0,0 1 6 15,1-1 0-15,-2 1 4 0,0-1-16 16,0 0 1-16,0 1 0 0,-1-2 20 0,1 2-38 0,0-1 0 16,-2 1-30-16,2 0-8 0,-2 0-46 15,0 0-47-15,0 0 12 0,0 0-268 0,0 0 3 16,0 0 21-16,0 0 24 0,0-8 24 16,0 8 33-16,0-7 32 0</inkml:trace>
  <inkml:trace contextRef="#ctx0" brushRef="#br0" timeOffset="27589.2893">4967 2173 638 0,'0'0'249'16,"0"0"-42"-16,0 0 9 0,0-15-23 0,0 15-21 16,14 0 7-16,-14 0-15 0,15-22-15 0,-15 20-23 15,2 1-17-15,-2 0 24 0,1-1 7 16,0 1-34-16,-1 0-21 0,1-1 9 0,-2 2-17 15,3-1-26-15,0 0 27 0,-2 1-23 0,0 0-2 16,0 0-9-16,2 1 0 0,0 0-30 16,0 3 45-16,-1-2-33 0,1 4 24 15,1-2-5-15,2 11 15 0,1-1 23 0,0 2-52 16,-5-3 6-16,5 3 2 0,-2 2-25 0,1 1 41 16,-1-1-27-16,0 0 10 0,-3 7-22 15,2-3 34-15,-1-2-27 0,-1 1 15 0,0 1-8 16,2 0-19-16,-1-1-12 0,-2 0-1 15,2 0 1-15,-2-9 20 0,0 8-15 0,0-5 16 16,0 3-21-16,1-4 30 0,-1-7-35 0,0 0 7 16,0 4-11-16,0-3 30 0,0 0 4 0,0 1-2 15,0-2 9-15,0-1-4 0,0 0-1 16,0 0-3-16,0-6-3 0,0 8-17 0,0-1-9 16,0-7 0-16,0 7 1 0,0-7-25 15,0 7 12-15,0-7-3 0,0 6-11 0,0-6-3 16,0 0-31-16,0 7-11 0,0-7-54 0,0 7-38 15,1-9-39-15,1 0 19 0,-3-2-198 0,2 1-46 16,4-10 18-16,-1-5 41 0,2 0 30 16,2 3 21-16,-3-9 16 0,3-1-7 15</inkml:trace>
  <inkml:trace contextRef="#ctx0" brushRef="#br0" timeOffset="28051.7704">5244 2044 517 0,'0'-5'323'0,"1"2"-42"15,0-1-15-15,1 3-44 0,-3-2-30 16,1 0-9-16,1 1-32 0,0 0-9 0,0 1-17 16,-1 0-17-16,0 1 7 0,2 0-22 0,-1 1 9 15,1 2-15-15,-1 0 35 0,1 2-25 16,-1 0-9-16,0 1 7 0,3 9-13 0,-2-1 18 15,1 2-6-15,-1-1-35 0,0 3-4 16,-2-5-5-16,1 6-5 0,0-1-5 16,0 0 47-16,0 1-7 0,2-2-10 0,0 3-15 15,-2-4-9-15,1 1 15 0,2 1-23 16,-3 1-2-16,4-1-19 0,0 2-1 0,-1-3-1 16,0-1 27-16,3 1-4 0,-2 0-4 0,-1-1-11 15,0-1-15-15,0 1 0 0,-1-3 10 16,-1-3-18-16,1 0 10 0,2 5 23 15,-3-3-13-15,0-3-7 0,-1-2-10 0,0 0 38 0,1-1-32 16,-1 1 14-16,0-3-2 0,0 1 12 16,-1 0-27-16,0-1 9 0,1 0-14 0,-1 0 2 15,1-1 12-15,-1 1-7 0,0-4-27 0,0 0 4 16,0 0 2-16,0 0-111 0,0 0-10 16,0 0-52-16,-7 9-29 0,5-11 20 0,-3-4-210 15,0 4-76-15,-3-10 37 0,-6 1 42 16,-1-1 19-16,0 3 37 0,-4-1 25 0,3 1 13 15,-4-2 46-15</inkml:trace>
  <inkml:trace contextRef="#ctx0" brushRef="#br0" timeOffset="28425.5704">5058 2461 814 0,'1'-2'255'0,"1"1"-6"0,-1-1-37 0,1-2 4 16,2 4-26-16,-1-3-26 0,2 0 3 16,7-3-34-16,0 1-3 0,0-1-17 0,2-2 6 15,1 3-12-15,-2-1 19 0,5 0-24 16,-5 0-21-16,3 2-15 0,-6 1 25 0,1-1-31 16,2-1 15-16,-2 0 8 0,-1-1-29 15,-2 4 2-15,-1-2 1 0,0 2-6 0,0 0 7 0,-2-1-46 16,-1 2 15-16,1 1 4 0,-2-2 24 15,1 1-16-15,0-1-28 0,0 0 25 0,-1 1-19 16,-3 1 14-16,0 0-1 0,0 0 1 0,7 0-22 16,-7 0 9-16,7 0-25 0,-7 0-6 15,0 0-3-15,7 0 18 0,-7 0-35 16,0 0-41-16,15-9-31 0,-13 8-50 0,-1 0-35 16,0-4 17-16,1 5 16 0,-3-1 14 0,0-2 13 15,0 1 13-15,0-1-308 0,0 0 42 16,-1 2 25-16,-2-5 24 0,1 2 31 0,-1-1 15 15,3-2 5-15</inkml:trace>
  <inkml:trace contextRef="#ctx0" brushRef="#br0" timeOffset="30640.8121">8335 3754 607 0,'0'0'251'0,"0"0"-45"0,0 0-5 0,0 0-35 0,0-12-28 16,0 12-28-16,13 0 4 0,-13 0-2 15,0 0-10-15,0 0-1 0,0 0-15 0,0 0-25 16,0 0-13-16,0 0-3 0,0 0-5 0,0 0 0 15,0 0 8-15,15 0-10 0,-15 0 7 16,20-5-19-16,-17 8 7 0,0-1-14 0,2 1 2 16,0 0-1-16,-2-1-9 0,-2 0-5 15,2-1 13-15,2 0 7 0,-5-1-9 16,0 0 6-16,0 0-16 0,7 0 16 0,-7 0 16 16,8 0 22-16,3-10-6 0,-8 8 4 15,0-1-22-15,-2-1 9 0,1 1-18 16,-2-2 16-16,2 3 15 0,-2-2-11 0,1 0-10 15,0 1-15-15,-1-1 0 0,-1 3 1 0,1-2 7 16,0 3 2-16,0 0-6 0,0 0-24 16,0 0 7-16,0-7 11 0,0 7-14 0,0 0-25 15,0 0-38-15,0 0-9 0,-7-7-33 0,5 11-56 16,0-2 14-16,2 2-288 0,1 1 30 0,0-2 28 16,1 1 24-16,1 0 23 0,5 9 16 15,3-2-43-15</inkml:trace>
  <inkml:trace contextRef="#ctx0" brushRef="#br0" timeOffset="31056.4199">9395 3928 553 0,'3'-1'332'0,"0"-1"-51"0,-1 1-68 0,1 1-20 16,1-1-12-16,-3 1-27 0,2-2-34 0,0 2-9 15,-1 0-10-15,0 0 15 0,0 2-10 0,1 0-23 16,0 1-28-16,-2-2-21 0,3 2-4 16,0-1-15-16,0 1 0 0,0-1 18 0,1 0-26 15,-1-1 0-15,0-1 17 0,0 3-18 16,1-3-3-16,-1 1 43 0,1-1-15 15,-5 0-1-15,0 0 9 0,0 0 9 0,8 0 9 16,-8 0 16-16,15-11-2 0,-11 8 20 16,-1-1-3-16,1 2 4 0,-2-3-22 15,-1 2-20-15,1 0 26 0,0 0-32 0,-1 0 11 0,-1 1 7 16,1-2-7-16,-1 2-22 0,0 0-22 16,0 2-49-16,0 0-51 0,0 0-49 0,-14-8 13 15,5 8-315-15,-10 1-5 0,5-1 31 0,-23 9 28 16,13-6 34-16,-4 2 30 0,-1 1 10 15,2 2 8-15</inkml:trace>
  <inkml:trace contextRef="#ctx0" brushRef="#br0" timeOffset="31406.4972">8598 4398 756 0,'-2'3'237'0,"0"0"-42"0,1 0-30 0,-1 0 0 16,1 0-18-16,0-1-36 0,-1 0-3 15,0 2-15-15,2-1-22 0,-2 0 0 16,2 0-9-16,0-1-4 0,0 0-2 0,1 0-11 16,1 0-6-16,0 0 6 0,1-1-2 15,0-1 12-15,1-1 28 0,0 0-10 0,1-2 8 16,0 2-1-16,0 0 7 0,-1-2 10 0,-1 0 32 15,1 1-4-15,0-1-13 0,-1 1 48 0,0 0-14 16,1 0-53-16,-2-1 20 0,0 0 1 16,0 2-25-16,0 0-6 0,0-1-21 0,-1-1-3 15,0 0-25-15,1 1-5 0,-2-1-85 0,2-1-28 16,-2 1-78-16,0-1-81 0,0-2 22 16,0 6-252-16,0-11 26 0,0 0 19 0,0-4 51 15,0-1 27-15,-11-24 46 0,6 19 12 16,5 6-17-16</inkml:trace>
  <inkml:trace contextRef="#ctx0" brushRef="#br0" timeOffset="31860.7235">8717 2680 509 0,'0'-3'238'0,"0"2"-32"0,0-2-27 0,0 1-41 16,1 1-3-16,1 0-29 0,-1 1 14 16,2-2-13-16,0 4-20 0,-1-4-19 15,3 1 13-15,-3 1-15 0,0 0-3 0,2 0-2 16,-1 0-3-16,0 1 3 0,1-2 1 0,0 0-10 15,1-1 13-15,7-6-16 0,-5 1 14 16,3-2-6-16,-1 1 5 0,-4 1 21 0,0 3-16 16,-1-2 19-16,1 2-6 0,-2 0 6 0,0 0-7 15,-2 1 10-15,1 0-36 0,0 2 35 16,-1 0-29-16,0-2 8 0,-1 1-10 16,2 1 13-16,0 0-48 0,-2 0 21 0,0 0-8 15,1-1 4-15,0 1-3 0,0 0-19 0,0-1 1 16,1 2-15-16,-1-2 22 0,-1 2-27 15,0 0-10-15,0 0-40 0,0 0-47 0,0 0-51 16,0 0 14-16,0 0-246 0,-14-7-61 0,6 6 15 16,-11-1 52-16,0-3 27 0,1-3 5 0,-1 2 52 15,0-3-1-15</inkml:trace>
  <inkml:trace contextRef="#ctx0" brushRef="#br0" timeOffset="32583.2491">5469 436 638 0,'2'-1'287'0,"-1"2"-29"15,-1-4-24-15,0 3-22 0,-1 0-2 0,2 0-31 16,-1 2-8-16,0-1 3 0,1-4-36 16,4 3-28-16,-5 2-20 0,0 0 26 0,2-2-29 15,-1 1-28-15,1-1 16 0,2 6 16 0,0-1-41 16,6 1 15-16,-2 0 1 0,8 2-13 15,-6 0 27-15,2 4-27 0,10-3 4 0,-6 5-23 16,1-2 5-16,-3-1-7 0,5 3 18 16,1-3-17-16,-1 3 2 0,6-2-20 0,-5 1 25 15,-4 1-15-15,3-3-22 0,-3-7 13 0,-1 9-23 16,-3-3 29-16,-7 6 7 0,8-6 1 16,-2-1 16-16,-2 0-40 0,-1-4 9 0,0 2-12 15,0-1 7-15,-2 1-60 0,2-1-11 16,-8-3-41-16,0-2-10 0,3 2-35 0,-11-6-31 15,6 7 18-15,2-6-119 0,-5 0-101 16,3-7-29-16,-3-3 56 0,3 2 14 0,-1-6 23 16,-2 0 13-16,10-5 12 0</inkml:trace>
  <inkml:trace contextRef="#ctx0" brushRef="#br0" timeOffset="32891.0584">5981 402 762 0,'4'-4'315'0,"-3"2"-72"16,2-2-15-16,-1 3-4 0,-4-1-56 0,4 5-5 15,-2 0-31-15,-3 7-1 0,3-2 4 16,-2 6 5-16,1 4-18 0,-2 2-1 0,0 6 5 16,-4-3-52-16,0 7 2 0,-4-4-19 0,4 5-4 15,-1-2-4-15,-1 5 12 0,-2-3-15 16,2 4 30-16,-2-2 0 0,1 3-40 0,3-2-14 16,-2-5 14-16,-4 1-23 0,8 3 8 15,-3-7 42-15,2 0-36 0,-1-3-17 0,6 0-1 16,-2-6 14-16,3-8-14 0,0 5 40 0,0 0-39 15,-16 14-3-15,11-17 6 0,2-1-24 0,-1-4 31 16,1 3-19-16,1-2 18 0,-6 0-4 16,8-1 10-16,-1-4-18 0,-2 4-48 0,3-6 0 15,0 0-63-15,0 0-42 0,-6 1 14 16,-2-5-318-16,7-1 0 0,1-2 53 0,3-2 27 16,0-3 25-16,1 2-6 0,4 3 41 0,-3 2 2 15</inkml:trace>
  <inkml:trace contextRef="#ctx0" brushRef="#br0" timeOffset="33869.1357">16570 6204 1089 0,'0'0'366'15,"0"0"-49"-15,13-13-56 0,-13 13-33 0,0 0-26 16,0 0 33-16,0 0-28 0,0 0-69 0,0 0 8 16,14 0-17-16,5-21 7 0,-15 23-23 0,1-1 16 15,10 4-28-15,0 1-9 0,-1 1 14 16,0 3-16-16,-1-1-5 0,-1 1 14 0,3 5-8 15,2-3-6-15,-4 1-6 0,1 2-12 16,2 2-5-16,-1-2 11 0,0 3-14 0,0-1-3 16,-2 0-1-16,1-3-21 0,0 4 24 0,-1 1-38 15,1 3 10-15,-1-6-9 0,-2 4-1 16,0-4 4-16,0 0 6 0,-2 0-8 16,0-2-8-16,1-1 17 0,-3 0-36 0,-1-2-17 15,0-2-11-15,0-1 4 0,-6-3-79 0,2-2-3 16,0 2-2-16,0 0-29 0,-1-3-15 15,-1 0 10-15,0-2-27 0,-1-3-65 0,1 3 20 16,-2-1-63-16,2-4-42 0,0 0-76 16,0-3 16-16,3-13-4 0,-3 11 46 0,10-27 24 15,-2 7 19-15,-4 0 10 0,4 2 15 16</inkml:trace>
  <inkml:trace contextRef="#ctx0" brushRef="#br0" timeOffset="34107.1495">17074 6232 455 0,'0'-9'394'0,"0"2"-86"16,0 0-38-16,1 2 0 0,-1 1-48 0,0 1-12 15,0-1-4-15,0 2-53 0,0-1-18 0,-1 3 7 16,-2 2-18-16,-2 1 13 0,-2 7-17 16,-7 4-12-16,0 3 8 0,1-3-12 0,2 5-11 15,-6-2-10-15,0 2 8 0,2-1 13 16,-1 2-20-16,0 0 6 0,-3 0-12 16,3 1 1-16,-2-2-14 0,1 1-25 0,-1 0 20 15,1-2-27-15,0 2 13 0,-2-2 11 0,5 1-29 16,-3-2 14-16,-2-1-34 0,4 1-1 15,0-1-47-15,2-4-34 0,0-2-32 0,-5-2-53 16,0-4-59-16,4 2 20 0,-4-4-210 0,10-2-18 16,-4 0 2-16,-19-12 31 0,11 4 24 0,-1-6 13 15,1 1 48-15,-2-5-12 0,-3-4 64 16</inkml:trace>
  <inkml:trace contextRef="#ctx0" brushRef="#br0" timeOffset="34801.3652">10097 4596 627 0,'-3'-7'266'0,"1"2"-15"0,0 0-23 0,0 2 7 15,1-1-18-15,-2 0-22 0,1 3-21 0,0-2-9 16,0 0-39-16,1 1 17 0,-1 2-43 0,1 0-2 16,-1 2-20-16,-1 3-9 0,0 0 11 15,-6 9-37-15,-1 2-1 0,0 1 22 0,5 0-34 16,-3-1 7-16,0-1 13 0,1 0 2 16,5-4-18-16,-1-1-15 0,3-3-3 15,0 0-10-15,0-7-15 0,0 0 12 0,0 0-2 0,11 14-8 16,-6-13 13-16,2-1 4 0,-1-2-9 15,2 2-2-15,-1-1 1 0,-3-1 36 0,5 2-11 16,8-5 4-16,-12 4 25 0,3-2-5 0,-5 1 37 16,1 0-10-16,0 0-6 0,-1-2-3 15,0 3-8-15,-3-2-22 0,2 1 1 0,-4-1-62 16,1 1-4-16,-3-2-38 0,-1 3-39 0,-9-5-44 16,5 3 13-16,-4-5-229 0,3 4-78 15,3-2 28-15,-1-5 42 0,2-1-5 16,2-5 25-16,3-1 20 0,1 7 49 0,0-10-29 15</inkml:trace>
  <inkml:trace contextRef="#ctx0" brushRef="#br0" timeOffset="35247.593">10697 3457 507 0,'1'-3'286'0,"1"0"-47"0,-2-2-11 0,3 2-38 15,-3 1-11-15,2-1-50 0,-2 2-9 0,1 0-13 16,-1-1-8-16,2 0-22 0,-2 2-2 0,2 0 7 16,1 2-24-16,-2 1-1 0,1-1-22 15,-1 1 6-15,1 0-3 0,0 0-11 16,0 1 8-16,0-1 4 0,-1-1-15 0,1 1-5 15,0-1 21-15,3 0 1 0,-4 0-20 0,2 0 7 16,2 1 11-16,-3-1 19 0,1 0-2 16,-1-2 7-16,0 1 22 0,0-1-7 0,0 0-3 15,1 0 12-15,-3 0-9 0,0 0-7 0,0 0-9 16,0 0 77-16,0 0-33 0,0 0 6 0,0 0-26 16,0 0-23-16,0 0 23 0,0 0-10 15,0 0-16-15,10-10-8 0,-10 9-22 0,-1 0 14 16,0 0-15-16,1 1-12 0,-1 0-7 15,0-2-1-15,-2 1-2 0,2 1-42 0,-3 0 8 16,2 0-44-16,-3-1-31 0,0 1-35 0,-2 0-21 16,-11-2-60-16,3 0 20 0,-7-2-187 15,-1-1-62-15,0 0 31 0,1-4 3 0,-2-2-2 16,-1 0 27-16,2-8 67 0,2-1 1 16</inkml:trace>
  <inkml:trace contextRef="#ctx0" brushRef="#br0" timeOffset="35624.1439">10374 2964 229 0,'-3'-9'315'0,"2"2"-34"0,-2 1-8 15,2 2-50-15,0-1-1 0,-2 0-41 16,3 2-31-16,-2-1-10 0,0 2-13 0,2-1-9 16,0 0-1-16,-2 1-10 0,2 1-31 15,-2 2 10-15,1 1 0 0,-2 2-17 0,1 0-24 16,1 1 4-16,-1-1 5 0,1 2-24 0,-2-1-10 15,2 0 12-15,1 0-21 0,-2-1 18 0,1 1-1 16,-1-1-12-16,1 1 12 16,1-3-14-16,-1 2-14 0,1-2 15 0,-2 1 5 15,0-1 0-15,2-2 13 0,2 1 14 0,0-3-17 16,-1-1 35-16,1 1-1 0,0-1 13 16,0 0 14-16,0-1-10 0,0 1 3 0,1 0 3 15,-1 0-20-15,-1-1 18 0,0 2-27 0,1-3 9 16,-2 3-6-16,1 0-6 0,-1 0-1 0,1 0 4 15,0 2-12-15,1-3-37 0,-2 0 3 16,1 1 0-16,0 1-101 0,-1 1-22 16,0 0-30-16,0 0-65 0,0 0 19 0,0 0-170 15,-15-15-123-15,8 14 36 0,-12-5 24 0,-3 1 26 16,0-3 33-16,-3 5 20 0,-2 1 43 0,-2 1-2 16</inkml:trace>
  <inkml:trace contextRef="#ctx0" brushRef="#br0" timeOffset="36015.235">9601 3051 328 0,'-6'0'240'0,"1"1"-21"0,-1-1-28 16,2 2-21-16,1 0-17 0,-1-2-19 0,1 0-17 15,-1 1-12-15,2 0-17 0,-2 0 5 0,3 0-4 16,0 2-36-16,1-3 31 0,0 1-12 0,3 1 21 16,1 1-1-16,-1-3-8 0,2 1 5 15,0 0-5-15,1-1 10 0,1 0-8 0,1 0 6 16,-2-1-22-16,-6 1 34 0,6 0-2 16,-6 0-25-16,9 0-8 0,-1 0-7 0,-8 0 38 15,16-10-9-15,-12 8 6 16,-2-2-6-16,1 2 6 0,0 0-12 0,-1-2-19 15,0 2-8-15,0 0-3 0,-1-1-11 0,0 2 4 16,0-2 3-16,0 0-5 0,0 1-18 0,-1 0-3 16,0 0-35-16,-1 1-33 0,-1-1-24 0,-1 0-54 15,-2 1-47-15,-1 2 16 0,-11-3-219 16,7 2-91-16,-4 0 33 0,-17-9-22 0,13 2 26 16,3-2 26-16,1-2 21 0,3-3 42 15</inkml:trace>
  <inkml:trace contextRef="#ctx0" brushRef="#br0" timeOffset="36489.4981">9893 1977 264 0,'-2'-3'269'0,"1"-1"-63"0,0 1-8 0,-1 1-45 16,-2-2-19-16,1 1-19 0,-1 2-11 16,0 1-14-16,0 0-3 0,0 0-19 0,-1 1 7 15,1 1-9-15,-1 0-10 0,1-1-19 16,0 0 12-16,-2 2 1 0,2-1-18 0,1-1 9 15,1 0-10-15,0 1-5 0,0-2-16 0,0 1 7 16,1 0-2-16,1 0 21 0,1-2-8 16,0 0 2-16,1-2 9 0,0 1-6 0,1-3 19 15,0 0 17-15,0 2-6 0,0-1 15 16,1-2-12-16,-2 2-2 0,0 1 6 16,-1-1 0-16,1 0-15 0,1-1 22 0,-2 2 7 15,0-1-36-15,0 0 13 0,0 2 15 0,0 0-45 16,-1-2 4-16,3 2 6 0,-1-1-32 0,-2 2 29 15,0-2-25-15,0 1-9 0,2 1-13 16,-1 0-14-16,0 1-27 0,0 1-40 0,1 0-46 16,1 2 12-16,0 2-324 0,8 5 31 15,-1 0 9-15,2-2 27 0,2 5 22 0,3-3 14 16,3 6 75-16</inkml:trace>
  <inkml:trace contextRef="#ctx0" brushRef="#br0" timeOffset="36934.2809">11642 2456 337 0,'6'1'187'0,"-2"0"19"0,2 1-40 16,-3-2-27-16,2 1 3 0,0 0-11 16,-1 0-31-16,0-1-17 0,1 2-17 0,0-1 16 15,0 2-21-15,1-3 5 0,-1 0-5 0,3 1-8 16,-1-1 7-16,0 0 5 0,-7 0-2 0,11 0-6 16,3 0 11-16,12-15-12 0,-12 8 41 15,-2-2-10-15,-1-2 1 0,-2 2 2 16,1-3-10-16,-3 4 12 0,0-4 16 0,-2 4 1 15,-2 2 2-15,0-3 1 0,-1 2-36 0,-2 2 22 16,3-2-13-16,-3 3-14 0,0 0-8 16,0 4 20-16,0 0-20 0,0 0-8 0,0-9-6 15,0 9-4-15,0-7-35 0,0 7 31 0,0-6-3 16,0 6-4-16,0 0-29 0,0 0 7 0,0 0-47 16,0 0-33-16,-2-9-22 0,1 10-36 15,0 2-41-15,1 1 16 0,-2 1-243 0,0 0-39 16,-8 13 30-16,-1 0 28 0,2 1 19 15,1 8 25-15,-3-2 15 0,-4 1 9 0</inkml:trace>
  <inkml:trace contextRef="#ctx0" brushRef="#br0" timeOffset="37305.5674">11763 3346 234 0,'0'11'247'0,"2"-2"-35"16,-2-2-53-16,0-1-39 0,1-1 34 16,0-1-14-16,1-1-27 0,-1 1-31 15,-1-4 19-15,0 0-1 0,0 0-2 0,0 6-13 16,0-6-31-16,0 0 7 0,0 6-4 0,9 2 16 16,-9-6-15-16,2 0-2 0,1-1 18 0,-2 0 19 15,2-2-18-15,-1 1-21 0,0-2 13 16,1 2-9-16,-1-2 12 0,0 2 7 0,0-3 29 15,0 3-47-15,-4-1 14 0,2-1-13 16,2 1-13-16,-2-1 2 0,-2 0-14 0,2 2 7 16,0-1-26-16,0 0 21 0,2 0 2 0,-6 1-15 15,2 0 1-15,2-1-17 0,0 1 17 16,2 0-5-16,-2 0 6 0,-2 1 1 0,1 1-29 16,1 1 19-16,-2 0-40 0,1 1-21 15,-1 0-39-15,-1 1-61 0,-1 11 13 16,-6-2-220-16,-1 3-58 0,-2 1 27 0,-5-1 25 15,0 2 24-15,0 5-22 0,-4-6 8 0</inkml:trace>
  <inkml:trace contextRef="#ctx0" brushRef="#br0" timeOffset="37653.0786">11210 4351 318 0,'-4'6'204'0,"0"1"-23"15,2-2-15-15,0-1-30 0,1 1-24 16,1-1 3-16,-1-1-15 0,1 1-17 0,2 0 9 16,-1-1-9-16,0 1-8 0,-1-4-26 0,8 5 3 15,-2-3 5-15,-1-2-10 0,1 2 13 16,1-2 5-16,-1 0 6 0,0 0 12 15,-1 1 1-15,-5-1 2 0,0 0-7 0,6 0 20 16,-6 0 2-16,8 0 16 0,-8 0-16 0,8 0-8 16,-8 0-21-16,0 0 17 0,5 0-19 15,-5 0-23-15,0 0-42 0,0 0-14 0,12-10-17 16,-14 6-51-16,4 1 8 0,-5-1-236 16,3-1-94-16,0 0 27 0,1-1 26 0,-1-3 25 15,0 1-18-15,0-7 13 0,17-22-5 16</inkml:trace>
  <inkml:trace contextRef="#ctx0" brushRef="#br0" timeOffset="38241.3586">12709 3592 506 0,'4'-2'283'0,"1"0"-31"16,-1-1-39-16,0 2-35 0,-3 1-5 0,3-2-14 15,-2 1-54-15,3-1 20 0,-3 0-28 16,0 2-24-16,1 1 7 0,-1 0-4 0,0-1-19 16,2 3 9-16,-3-3-14 0,3 2-12 0,-4-2 12 15,0 0-5-15,0 0 19 0,9 0-5 0,-9 0 1 16,0 0 26-16,7 0-7 0,4 4-21 15,-11-4 3-15,0 0 5 0,0 0 23 0,7 0-23 16,0 0 5-16,-7 0-5 0,15-14 6 16,-6 5-8-16,-2 3 14 0,-2-2-10 0,1-5 12 15,-2 2-9-15,1 2-22 0,-3 3-6 0,2-2-4 16,-3 2-5-16,1 0-3 0,1-1-23 16,-3 1-1-16,2 2-2 0,-2-1 23 0,0 1-4 15,0-2 3-15,0 6-3 0,0 0-3 16,0-7 8-16,0 7 10 0,0-7-5 0,0 7-2 15,-12-9-3-15,8 8-5 0,2 0-1 0,-1 1-1 16,-1 0-5-16,2 1 1 0,-2 1-29 0,1 1 5 16,1-1 0-16,-3 1-13 0,3 1 2 15,0-2 1-15,1 3-9 0,-1-2 7 0,0 0-23 16,0 1 11-16,4-1-14 0,0 0 27 0,0 1-14 16,1-2-2-16,4 1 26 0,-4-3-1 15,1 2-3-15,2-1-16 0,-1-1-10 0,1-1 21 16,-1 1 18-16,2 0-18 0,-7 0 8 0,0 0 1 15,13-10-11-15,-2 0-6 0,-6 0-43 16,-3 1-25-16,-1-9-35 0,0 1-38 0,2 1 15 16,-3 6-248-16,0-11 32 0,0-4 28 0,-14-25-60 15,7 19 46-15,-1-5 8 0,1 1 1 16,2-3 31-16,-2-2-21 0</inkml:trace>
  <inkml:trace contextRef="#ctx0" brushRef="#br0" timeOffset="38716.5792">13017 1878 348 0,'0'-5'257'0,"0"1"-43"0,0 0-21 0,2 2-2 16,-2-2-23-16,2 1-42 0,-2 1 10 16,0 0-26-16,0-1-15 0,2 2 12 0,-2-1-12 15,0 1-17-15,0 1-21 0,0 0 4 16,-2 1-8-16,2 1-9 0,-2-1 3 0,0 1-5 16,2 0-16-16,-3 2-9 0,3-2 16 15,-3 2-10-15,1-1 9 0,2 1 3 0,0-1-24 16,0-2 19-16,0 2-19 0,0 0-13 15,0-1 19-15,2-1 26 0,1-1 11 0,0 0-5 16,1 0-5-16,1-3 9 0,-1 0 40 16,2 0-11-16,6-5-4 0,-5 1 45 0,1 3-46 15,-1-2-15-15,-2 2 34 0,-1 0-3 0,1 0-28 16,-3 0 16-16,-2 0-10 0,2 0-6 0,0 0-32 16,-1-1 5-16,-1 2-11 0,0-3-2 15,0 1-2-15,0 2 18 0,0 3-19 0,0 0-48 16,0-11-30-16,-19-11-19 0,6 13-54 0,-8 2-34 15,4 2 14-15,-6-3-202 0,-4 0-69 16,-2 0 32-16,0 0 26 0,-1 1 26 0,-7-5 22 16,-6 1-29-16,-4 1 35 0,-6-7 0 15</inkml:trace>
  <inkml:trace contextRef="#ctx0" brushRef="#br0" timeOffset="39179.3174">11574 1219 401 0,'0'-2'198'0,"-3"-1"-30"0,0 5-29 15,0-1-4-15,-2 1-18 0,-1 2-28 0,0 0-9 16,2 2-27-16,1-3-1 0,-5 2 5 16,4 2-1-16,-2-3 5 0,5 1-18 0,-2 1 2 15,3-6-13-15,0 0-8 0,0 0-2 0,0 6-10 16,0-6 26-16,0 0-8 0,0 0-12 0,0 7 37 16,12 0-8-16,-7-10-1 0,2-4-12 15,-1 1 0-15,2-3 5 0,0 0-3 16,-3 0 10-16,-2 0 20 0,1 3-16 0,0-3 5 15,0 0 4-15,0 1-28 0,-4 8-2 16,0-9-12-16,0 1 23 0,-15-7-14 0,9 6-2 16,0 1 4-16,1 2-19 0,-1 0 4 15,0 1 7-15,2 1-8 0,-1 2-7 0,2-1 14 16,-3-1-8-16,3 3 11 0,3 1-21 0,0 0 17 16,0 0-14-16,0 0 2 0,-8 0-29 0,-10 8-33 15,13 0-33-15,1-3 7 0,-5 6-262 16,-5 0 25-16,-1 0-77 0,-6 2 25 0,-1-4 78 15,0 2 10-15</inkml:trace>
  <inkml:trace contextRef="#ctx0" brushRef="#br0" timeOffset="39610.5953">10913 1967 264 0,'-1'3'203'15,"1"0"-34"-15,1 0-73 0,0 0 43 0,1 0-40 16,2 3 10-16,-3-4-18 0,2 2-26 0,-1 1 14 15,0-2-35-15,1 1 25 0,1-2-15 16,0 2 15-16,-1-2-1 0,1 0 17 0,2-1 1 16,1-1-20-16,-3 2 23 0,1-2-3 15,-5 0 20-15,10 0-2 0,9-12-20 0,-8 4-12 16,-6 1 14-16,-4 0-7 0,4 1-3 0,-2 0-10 16,-1 0-1-16,-1 2-5 0,1-2 6 15,0 2-12-15,-1 1-5 0,0-1 8 16,0 0-15-16,-1 1-9 0,1 1 24 0,0-2-16 0,0 1-15 15,1 1-2-15,-2 0 4 0,0 0-33 16,2 1 7-16,-2 1-67 0,0 0-36 16,0 0-38-16,0 0 12 0,13 10-228 0,-10-7-48 15,11 2 12-15,3 0 34 0,-7-5 46 16,8 0 14-16,0 0-62 0</inkml:trace>
  <inkml:trace contextRef="#ctx0" brushRef="#br0" timeOffset="40168.161">13733 2503 274 0,'4'-1'193'0,"0"-1"-9"15,-1 1-14-15,-1 1-5 0,0 0-24 16,0-1-2-16,1 1-58 0,-1 0 18 0,-1 1-12 16,1 0-7-16,0 1-20 0,0 0-32 15,-2 1 16-15,2-2 1 0,0 1-8 0,-1 1 1 16,1 0 2-16,0 0 12 0,0-1-6 0,0 0-17 16,1 0 5-16,-1 1-5 0,1 0 9 0,-1-2 1 15,0 1-5-15,4-1 3 0,-3 0-7 16,3-1 15-16,-1 0 13 0,2 0-9 15,-7 0 32-15,0 0-2 0,9 0 7 16,-9 0-34-16,8 0 13 0,-1 0 7 0,3-10-5 16,-6 7 6-16,1 1-8 0,-1 2 7 0,-2-1-13 15,2 0 1-15,-1 1-14 0,-1-2 1 0,1 0-11 16,1 0-25-16,-2 2-18 0,1-1-21 0,-3 0-45 16,4 0-37-16,-4 1-43 0,0 0 13 0,0 0-189 15,0 0-80-15,0 6 28 0,0-2 33 16,-2-1 17-16,2 3 8 0,-2 1 43 0</inkml:trace>
  <inkml:trace contextRef="#ctx0" brushRef="#br0" timeOffset="40524.5505">13917 3423 334 0,'4'4'286'0,"-1"-1"-22"0,-1 1-63 0,2 0 19 15,1-2-27-15,-2 0-21 0,1 1-18 0,0-2-7 16,-1 2-13-16,1-1-2 0,0-1-12 0,0 1-16 15,-1 1-25-15,2-3 29 0,1 2-5 16,-3-1-21-16,1 1-32 0,-4-1 21 0,2-1-14 16,1 3-3-16,-1-2-11 0,0-1 12 15,-2 0-30-15,2 1-1 0,0-1-16 0,2 0-69 16,-4 0-55-16,2 1 12 0,-2-1-312 0,0 0-5 16,0 0 36-16,6-12 26 0,-4 6 21 15,-2 1 37-15,7-15 13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15:14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6954 5817 536 0,'0'0'136'0,"0"0"-20"0,0 0 11 16,0 0-7-16,0 0-3 0,0 0-5 0,0 0-31 15,0 0 12-15,0 0 10 0,0 0-15 16,0 0-6-16,0 0 9 0,0 0-18 0,0 0 4 16,0 0-13-16,0 0 13 0,0 0-22 15,0 0 5-15,0 0-18 0,0 0-7 0,0 0-1 16,0 0-5-16,0 0 19 0,0 0-11 15,0 0-14-15,0 0-9 0,0 0 27 0,0 0-21 16,0 0-14-16,0 0 17 0,0 0-19 0,0 0 12 16,0 0 0-16,0 0 6 0,0 0 18 0,0 0 1 15,0 0-23-15,0 0 20 0,-13 19-22 16,13-13-2-16,-1-1 14 0,1 2 9 16,-1-1-8-16,-2 12-5 0,1-5-8 0,1-2-3 15,-1-2 7-15,-2 10-8 0,3-1-1 16,0-3-12-16,1-1 21 0,0-3-1 0,-1 8-13 15,1-4-1-15,0-8 5 0,0 5-7 0,0 0 25 16,0-2-23-16,0 1-3 0,0-1 1 0,0-2 6 16,0 0-7-16,0 5 8 0,13 12 7 0,-12-14-5 15,0-1-13-15,2-3 6 0,-2-1 15 16,3 0-15-16,-3 0 5 0,2-1-8 0,0-1 4 16,-1 1 20-16,1 1-24 0,0-1 4 0,-1-1-9 15,3 0-5-15,8 5 38 0,-3-5-25 16,-1 0 21-16,0-3-23 0,1 0 7 0,-2-1 2 15,2 0-13-15,2 0 17 0,1 0-23 16,16-13 11-16,-11 7-15 0,-1 0 18 0,-1-2-4 16,-1 0 7-16,-1-1-10 0,-1-2 12 15,1-1-14-15,-2 2-1 0,-2-2-4 0,1-1 7 16,-3 1 22-16,0-3-7 0,0 2-28 0,-1 0 20 16,0-2 0-16,-2 0 3 0,1 2-4 0,-2-2-7 15,-1 2-7-15,3 1-5 0,-5 1 28 0,2 2-3 16,-1 1-25-16,0-1 14 0,0 3 20 15,-1 0 2-15,0 1-10 0,0 1-4 0,-1-2 10 16,0 1-6-16,2 2 14 0,-2-1-4 0,1-1 19 16,0 1-22-16,-1 1 15 15,0-1-9-15,1 1 16 0,0 1 3 0,-1-1-22 16,0 0 8-16,0 2-12 0,0 1-7 0,0 0 10 16,0 0-3-16,0 0-16 0,0 0 25 0,0-7-1 15,0 7-37-15,-2 3 22 0,0-1 16 0,0 4-24 16,0-2 6-16,0 1 7 0,-1 0 0 15,-2 9-17-15,-1-2 11 0,4 1-30 0,-3 1 6 16,0 2 13-16,1 0 25 0,-1-2-30 16,1 1 10-16,-1 0-10 0,2 0 6 0,2-2-1 15,-2-3 4-15,2 2-23 0,0-3 13 0,0 0 15 16,1-1-3-16,0-8-26 0,0 12 47 0,0 1-20 16,0-1-3-16,0 0 0 0,12 8-11 0,-11-12 1 15,1-1-2-15,0 0 14 0,5 4 2 16,-4-1 22-16,0-3-1 0,1-1-50 0,-2-2-4 15,1-1 19-15,0 1 31 0,0-1-32 0,-1 0 26 16,2-2 4-16,0-1-14 0,2 1-15 0,-1 1-26 16,0-2 22-16,-1 2-13 0,0-2 19 15,0 1-13-15,-1 0-2 0,1-1 30 0,-1 0-11 16,1 0-13-16,-1 2 40 0,0-2-14 16,-1 0-23-16,0 0 12 0,1 0-30 0,0 0-18 0,-1 1-37 15,-2-1-37-15,0 0-33 0,0 0 14 16,1-7-271-16,-2 4-4 0,1 2 16 0,-1-2 29 15,0-2 24-15,-1 1 23 0,0-3 25 16,0 1-36-16</inkml:trace>
  <inkml:trace contextRef="#ctx0" brushRef="#br0" timeOffset="558.9513">7553 5979 351 0,'0'-1'169'0,"2"1"-38"0,-1 0-2 16,-2 0-13-16,3-1 9 0,-1 0-8 0,1 1 19 15,1 2-58-15,0-2-5 0,0 1 5 0,1-1 14 16,0 1-10-16,1 0-4 0,-1 0-6 16,1-1 3-16,1 0-7 0,0 0-8 0,-6 0-6 15,7 0 5-15,0 0-10 0,7 0-6 0,1 0 9 16,2 0-1-16,0 0-10 0,0 0-17 16,14-10 19-16,-22 7-11 0,2 1 21 15,-11 2-20-15,7 0-9 0,0 0-5 0,-7 0 6 16,9 0-5-16,-2 0 4 0,-7 0-1 15,8 0-13-15,-8 0-14 0,7 0-10 16,-7 0-19-16,0 0-28 0,0 0-39 0,8-3 8 16,-10 3-196-16,-2 0-55 0,-1 2 22 15,0-4 23-15,0 2-14 0,-2-1 10 0</inkml:trace>
  <inkml:trace contextRef="#ctx0" brushRef="#br0" timeOffset="897.6247">7674 5903 550 0,'1'0'209'0,"-1"1"-14"0,2 0-22 16,-1 3-14-16,0-4 10 0,1 2-28 0,0 1-7 16,2 1-9-16,-2 1 0 0,0 0 5 0,4 9-34 15,-2-6-13-15,1 6 22 0,-3 0-11 16,1-6-4-16,-3 1-30 0,6 5 13 0,-4-2 33 15,0-1-12-15,0-2-22 0,0-1-4 16,0 0-5-16,-1 0 25 0,-1-8-46 0,0 7 6 16,0-1-6-16,0 1 20 0,0 0-18 15,0 1-8-15,0 1 12 0,0-2-11 0,0 5-13 16,0 4 7-16,0-3 4 0,0-1-28 0,0-1 42 16,-7 10-40-16,4-13-16 0,1-2 15 0,-1 0-18 15,-5 7-12-15,5-5-27 0,-1-3-24 0,2 1-15 16,-1-5-28-16,1 2-60 0,1 1 15 15,-1-4-109-15,1 0-95 0,1-1 29 0,-2-2 21 16,2-1-47-16,2-1 23 0,4-7 14 0,-1-1 34 16</inkml:trace>
  <inkml:trace contextRef="#ctx0" brushRef="#br0" timeOffset="1340.026">8022 5984 456 0,'5'1'256'0,"0"0"-21"16,1 1-28-16,-2 2-1 0,0-1-16 15,8 6-24-15,-4-2-6 0,7 5-23 0,-7-4-6 16,-4 2-22-16,0-4 0 0,-1 0 7 0,0 1-27 16,5 5 2-16,-3-3-32 0,-5-2-2 15,0-1-10-15,0 1 3 0,0-7 5 16,0 0-21-16,0 8 19 0,0-8-17 0,0 7-7 15,0-7 2-15,-13 16 2 0,2-8-15 0,1-4 14 16,2-1-13-16,4 2-14 0,-3-4 24 0,-1-1-9 16,1 0-4-16,7 0 19 0,0 0-26 0,-7 0-6 15,7 0 3-15,-14-11 14 0,11 7-6 16,0 0-6-16,2-2 18 0,1-1-6 0,0 0-29 16,1 0 9-16,-1-1 6 0,12-16-2 0,-6 10-2 15,6 3 1-15,-3 0 11 0,1-1-27 16,-1 1 16-16,3-1 11 0,-3 3-18 0,0 0 16 15,5 1 4-15,-3 2-9 0,3-2 17 0,-1 3-6 16,4-1-10-16,3 0 11 0,-5 1-20 16,0-1 23-16,-2 2-11 0,-3 1 32 0,-1 2-30 15,1-1-2-15,-2 1-9 0,-1 0-9 16,0 0-12-16,-3 0-26 0,2 1-39 0,-3 0-33 16,-1-1-47-16,4 0 16 0,-6 1-169 0,0 0-92 15,0 2 7-15,0-1 25 0,-1 0 25 16,-2 1 12-16,1 0 21 0</inkml:trace>
  <inkml:trace contextRef="#ctx0" brushRef="#br0" timeOffset="2025.2706">8690 6291 661 0,'0'1'224'0,"1"-1"-40"15,-2 1-8-15,3 2 4 0,-2-1 13 0,2 1-11 16,-2 0-46-16,1 2-4 0,-1-1 2 0,0 0-32 16,0 1 2-16,-1 1-9 0,0 0-5 15,0 0 26-15,1 1-34 0,-9 15 17 0,7-10-35 16,-2-2 17-16,-1 3-19 0,-1-2-7 16,-4-1 2-16,5 0 6 0,-1 1 10 0,1-3-32 15,-7 2 1-15,7-2 0 0,-1-1-38 0,2-2 4 16,2 0-31-16,-2 0-28 0,1-2-26 0,-2-2-62 15,2 0 11-15,0 0-271 0,3-1 29 16,0 0 27-16,0 0-21 0,0 0 15 0,-12-11 53 16,16-4 4-16,0 1 15 0</inkml:trace>
  <inkml:trace contextRef="#ctx0" brushRef="#br0" timeOffset="2761.6945">10533 5756 232 0,'2'0'336'0,"0"-1"-77"0,0 2-12 0,-1 0-58 16,1 1-21-16,-2 0-22 0,0 0-18 0,0 1 1 0,0 2-4 15,1 2-28-15,0-1-6 0,-1 2-8 16,0 0 24-16,0 6-36 0,0 3 2 16,0 0 2-16,0-1-7 0,0 0-12 15,0 1-7-15,0 2 3 0,9 10-15 0,-8-15-13 16,1-6 11-16,3 7-13 0,1-1 23 0,3-1-7 16,-1-2-14-16,-2-3-11 0,0-2 16 0,2-1-21 15,3 5 15-15,-1-6-14 0,-1-3 2 0,0-1 4 16,-2 0 9-16,1 0-30 0,-8 0 14 15,7 0 7-15,19-10-10 0,-8 2-3 0,-4-2 25 16,2 0-26-16,-2-3 9 0,2 1 8 16,-2-1-4-16,-2 1-18 0,-1-1 29 0,0 2 36 15,-1 3-13-15,-3 1-19 0,1 0 27 0,-4 1 11 16,1 3 0-16,-1 1-32 0,-1-2 46 16,-2 2-36-16,1 0 23 0,-1 1-34 0,2-1-22 15,-2 1 16-15,-1 1-15 0,0 0 30 0,0 0 9 16,9 12-6-16,-7-8-5 0,0 2-4 15,-2 0-4-15,0 1 18 0,4 11 8 0,-1-1-8 16,0 2-5-16,-3-1-4 0,0-9-12 0,0 4 14 16,0 1-14-16,0 1 4 0,0 2 2 15,0-3 8-15,0 0-27 0,0-3 22 0,0 0-22 16,0-1 8-16,0-2-15 0,0-1 6 0,8 6-27 16,-7-8-6-16,-1 0 2 0,1 0-74 15,-1-5-27-15,0 0-6 0,0 0-45 0,0 7-35 16,0-7 20-16,0 0-172 0,0 0-113 15,-7 8 15-15,5-12 58 0,1-3 34 0,1 1 1 16,-1 0 53-16,2-11 17 0,-1 8 9 16</inkml:trace>
  <inkml:trace contextRef="#ctx0" brushRef="#br0" timeOffset="2933.2113">10972 6050 797 0,'6'-2'270'16,"0"1"-59"-16,0 1-26 0,1-1-18 0,-1 0-39 16,2 0 3-16,-3 0-9 0,3 1-33 0,-8 0-34 15,24-3-52-15,-8-2-56 0,1-1 5 0,0 0-258 16,1 0-37-16,-2-1 48 0,0 1-44 16,-3-1 35-16</inkml:trace>
  <inkml:trace contextRef="#ctx0" brushRef="#br0" timeOffset="3479.8306">11416 5922 272 0,'10'9'393'0,"-3"2"-77"0,-1-3-23 0,0 1-26 15,0 2-42-15,-2 4 20 0,-1-4-36 16,-1-2-12-16,4 4-13 0,-2-1-10 0,-1-1-16 15,-1-2 8-15,1-2-16 0,-1 9 10 0,0-5-44 16,-1-1-11-16,-1-10-11 0,0 7-6 16,0 1-13-16,0-8-8 0,0 7 26 0,0 0-29 15,0-7-6-15,0 8-6 0,0-3 14 0,-12 6-19 16,9-7-3-16,1-1 10 0,-3 0-34 0,0-1 15 16,2-1 7-16,-3-1-14 0,2 1 5 15,-2-2-18-15,1 1-11 0,5 0 27 0,0 0 6 16,-17-16-9-16,9 6-34 0,4-1 31 15,0 2 0-15,2 2 4 0,2 7-33 0,0-9 26 16,0 1 0-16,0-4-3 0,12-14-1 16,-3 10-31-16,3 4 29 0,0-1-4 0,0 2-31 15,2 0 12-15,-1 1 39 0,3 2-29 16,-1-3 30-16,-2 4-27 0,3 1-25 0,2 1 32 16,-1-1 3-16,-1 4-7 0,-2-1-7 0,1-2 10 15,3 4-27-15,-5-2 17 0,-2 3 3 0,-1-3 10 16,-3 3-38-16,-7 0 25 0,6 0-19 0,2 0 28 15,-8 0-7-15,9 0-11 0,-3 0 7 16,-6 0 3-16,7 0-2 0,-7 0-4 0,7 0 15 16,-7 0-8-16,7 0-1 0,-7 0 2 0,0 0-47 15,6 0 6-15,-6 0 4 0,7 4-100 16,-9-5-49-16,-3 1-73 0,-1 0 24 0,-11-2-272 16,-3-4 31-16,-4 2 34 0,-1 0 30 0,-4 1 32 15,-1 0 33-15,1 0 23 0,-5 3 19 16,-1-2 32-16</inkml:trace>
  <inkml:trace contextRef="#ctx0" brushRef="#br0" timeOffset="4176.7137">10589 6382 500 0,'1'-1'226'15,"0"1"-28"-15,0 0-19 0,0 0-28 0,1 0-15 16,-1 0 11-16,3-3-7 0,-2 3-19 0,1-1-16 15,0-1-31-15,3 0 7 0,0-1 12 16,-1 2-10-16,1-1 8 0,10-6-20 0,-1-1 4 16,1 3 3-16,-1 1 7 0,1-2-24 0,-3 4 1 15,1-4 13-15,-2 0-22 0,-1 3-12 16,-1 2 28-16,-2-4-22 0,-2 4 15 0,-1 0-12 16,3 0-2-16,-6-1-9 0,2 1 14 15,1 2-6-15,-1-3-4 0,2 2-27 0,-3-1 12 16,1 0-12-16,2 2 13 0,-2-3-19 0,-1 1 18 15,0 2-24-15,1-1 0 0,-1-1 23 0,-1 1-38 16,0 1-36-16,-1-1-16 0,2 0-15 16,-3-1-38-16,2 1 12 0,-2-1-154 0,0 2-81 15,0 0-47-15,0 0 27 0,-13-1-11 0,9 1 61 16,-2 0-1-16,1 3 8 0</inkml:trace>
  <inkml:trace contextRef="#ctx0" brushRef="#br0" timeOffset="4557.8145">10560 6415 380 0,'-1'2'307'0,"0"0"-55"0,0-1-55 0,-1 2-17 15,0-2-13-15,1 4-9 0,2-5-8 0,-1 0 9 16,3 2-1-16,-1-4-36 0,3 4 5 15,0-4-37-15,1 2 4 0,10-4 1 0,-1-4-39 16,3 2 37-16,0-2-37 0,0-3 0 0,1 3-17 16,-1-6 17-16,3 3-1 0,4-1 12 15,-6 0-50-15,1 2 20 0,-4 1-5 0,2 2 2 16,5-4-12-16,-4 4 15 0,-5 1-2 0,4 0-29 16,-4 2 23-16,-2-4 1 0,-5 6 11 0,0 0-23 15,-1 0 10-15,-3 0 1 0,1 2 0 16,1-2-27-16,0 2 23 0,-3 0-8 0,1-1-11 15,1 0 34-15,0 0-17 0,-2 0-19 0,0 1-10 16,-2 0-25-16,0 0-15 0,3 0-28 16,-3 0-69-16,0 0 11 0,-5-1-267 0,-1 1-30 15,-10-4 21-15,-6 1 29 0,-2 0 40 16,-3 1 9-16,-3 0 9 0,-3-2 37 0</inkml:trace>
  <inkml:trace contextRef="#ctx0" brushRef="#br0" timeOffset="5423.2689">7058 6539 360 0,'0'0'221'0,"0"0"-48"0,0 0-18 0,0 0-11 16,0 0-19-16,0 0 5 0,15 0-18 0,-15 0-6 16,34-11-22-16,-25 8 12 0,7-5-16 0,-2 0 10 15,2 0-4-15,-4 1-19 0,2-1 25 0,0 3-12 16,-1-4-8-16,-1 4 12 0,-3-1 0 16,4 1-26-16,-3-1 11 0,-3 3 1 0,1 0-10 15,-2-1-19-15,1 0 10 0,-1 3-16 16,0 0-4-16,-1-1-5 0,-2 1-1 0,1-2-19 15,-2 3 3-15,2-2-14 0,-1 1-27 16,0-1-30-16,-2 1-43 0,1 1 8 0,-2 0-160 16,-2-2-117-16,1 2 10 0,-3 2 4 0,-3-1 20 15,2 2-5-15,-15 3-7 0</inkml:trace>
  <inkml:trace contextRef="#ctx0" brushRef="#br0" timeOffset="5826.0519">7005 6644 401 0,'4'2'326'0,"0"-1"-81"0,0-1-22 16,1 0-19-16,1 0-26 0,11-4-25 15,-10 4-26-15,19-7-16 0,-8 3-18 0,3-1-15 16,0-2 5-16,-1 0-2 0,0-3-2 0,0 2 0 15,-1-1-4-15,-1 1-33 0,-1-3 21 16,3 3-13-16,-2-4-10 0,-2 4 9 0,1-2-6 16,-3 4 3-16,1-1 4 0,-1 2 9 15,1 1-20-15,-6 1 2 0,-2 0-18 0,-3-2 8 16,3 1 18-16,-4 1-22 0,1 0 23 16,-1 3-37-16,0-1 17 0,0 1-22 0,-2-1 17 0,0 1-8 15,2-2-6-15,-1 2 17 0,0 0-29 0,0-1 16 16,-1 1-1-16,-1 0 12 0,0 0 5 15,0 0-12-15,0 0-11 0,0 0 37 0,0 0-18 16,0 0-7-16,0 0-2 0,7 0-4 0,-7 0-16 16,0 0 4-16,7 0-43 0,-7 1-13 0,-1 1-35 15,1-2-63-15,-1 1 14 0,-1 0-205 16,-3 1-78-16,1-1 34 0,0-1 31 16,-1 1 20-16,-1-1-2 0,1 0 38 0,-3 0-25 15</inkml:trace>
  <inkml:trace contextRef="#ctx0" brushRef="#br0" timeOffset="47085.8805">13156 10271 265 0,'18'0'98'0,"13"-22"68"0,-20 20-61 16,-11 2 16-16,12 0-42 0,-3 0-1 0,1 0-12 15,-3 0-2-15,7 0-13 0,15 10 5 0,-13-5-6 16,-7-1-5-16,-2 2 25 0,-1-2-8 16,-1 2 1-16,-3-1-12 0,2 0 12 0,-2 0 2 15,0 2-4-15,-2-2-2 0,2 4 3 0,0 7 6 16,-2-7-3-16,-10 20-9 16,1-8 3-16,-1-2 2 0,0-1-8 0,-3 2-3 15,-1 1-9-15,-2-4-8 0,3 2 0 0,-3 0 6 16,-2 2 1-16,3 2 0 0,0-1-22 15,0-1-10-15,2 3 7 0,1-2 1 0,0 1 18 16,0 0-20-16,5 0 5 0,0 2-1 16,3-3 5-16,2 0-15 0,2-12 14 0,0 4-14 15,0 2 6-15,15 21 1 0,-5-20 17 0,1-1-3 16,2 5-23-16,-1-6 10 0,1 4-12 0,3-7 14 16,-5 1-2-16,5 1-4 0,-5 3-11 15,2-4-3-15,-3-1 15 0,0 2-5 0,-1 0 7 16,-4 4-28-16,4-3 27 0,-4 3-7 15,-5-8 3-15,0 8-10 0,0 1 5 0,-15 24-12 16,5-20 14-16,-1 3 5 0,-1-2-25 16,-1-2 18-16,-1 3-8 0,-1 2 10 0,0 1-10 15,0 3 6-15,2-2-2 0,-1 2-4 0,4-1-3 16,0-1 4-16,1 4 2 0,2-3-11 16,1-1 9-16,2 1 7 0,-2-2 6 15,4 5-12-15,0 0-3 0,-2-3 3 0,1 3 2 16,3-1-13-16,0-2 10 0,0-14 13 0,0 6 6 15,0 6-24-15,0 1 4 0,0 1 7 16,0 0 9-16,0 1-9 0,11 31-9 0,-11-31 22 16,6-1-28-16,-4-1-1 0,0 4 9 15,2-1-8-15,-1-1 15 0,3 0-8 0,-4-2-3 16,2 3 6-16,-4-17-3 0,0 10 22 0,0 3-20 16,0 3 6-16,0-1-8 0,0-2-10 0,0 2 12 15,0 0 22-15,0 0-19 0,0 0 11 16,0-1-10-16,0 1 23 0,0 0-3 0,0 0-16 15,0-2-2-15,0 2-4 0,6 27 1 16,0-32 2-16,-1 6 23 0,-1-2-17 0,0-1 5 16,-3 2 2-16,1 1-21 0,2-1 8 0,-4-15 29 15,0 9-23-15,0 2 19 0,-11 29-19 0,7-25 15 16,-3-3-31-16,-2 2 29 0,2-2-13 16,-2-1 14-16,-3-2-22 0,-1 2 1 0,5 2 9 15,-4-4 27-15,3 1-43 0,-2 0 14 0,-1 1 12 16,4-3 5-16,-1 1-1 0,2 0-7 15,2-4 11-15,-1 2-17 0,1-4-2 16,3 0 28-16,-2-1-22 0,4 0 7 0,-2-1-23 16,0 1 30-16,2-4-22 0,-1-2 3 15,1-11-12-15,0 11 34 0,0-3-42 0,0 1 13 0,0 0 4 16,0-2-16-16,0 6 18 0,0 3-6 16,0 1 13-16,0 0 15 0,0 2-17 0,0-1-16 15,0 1-3-15,0 0 20 0,0 1 2 0,0 1-7 16,0-3-19-16,0 3-11 0,0 1 16 15,0-2 1-15,0 1 5 0,0-1-7 0,0 1 21 16,0-3-35-16,0 3 23 0,0-4 2 16,0 1-15-16,16 18-3 0,-14-19 10 0,4-3-11 15,-3-1-26-15,-3-13-10 0,0 10-21 16,0-2-66-16,0 1 13 0,0 0-228 0,0-3-68 16,0-6 22-16,0 7 54 0,0-7-11 15,0 7 33-15,-11 5 21 0,2 1 34 0</inkml:trace>
  <inkml:trace contextRef="#ctx0" brushRef="#br0" timeOffset="47550.0588">12590 15343 409 0,'-3'-2'274'0,"6"2"-60"0,-3-2-47 0,2 0-3 16,0 0-7-16,0-1-21 0,3 0 2 0,7-4-24 16,5-1 9-16,-3 1-12 0,1-2-25 0,3-1-5 15,-2-1 0-15,5 0-23 0,5 0 3 16,-6-5 6-16,5 1-24 0,4-2 1 16,0 1 10-16,-4-1-7 0,4 2 9 0,1-3-6 15,-3 1 10-15,2 2-1 0,-5-1-8 0,3 0-8 16,-2 2 14-16,-5 1-35 0,4-1 16 0,-3 4-11 15,-2-1 5-15,0-2-11 0,-5 2 2 16,-1 4-28-16,-1-2-10 0,-5 3-40 0,-1 5-28 16,-4-5-43-16,3 5 14 0,-3-1-199 15,0 1-92-15,1 1 55 0,-3 0 25 16,0 1 21-16,-5 0-9 0,3 1 24 0</inkml:trace>
  <inkml:trace contextRef="#ctx0" brushRef="#br0" timeOffset="47904.9008">12913 15183 296 0,'-5'3'306'0,"-1"0"-78"16,4 1-55-16,-3-1 24 0,3-1-25 0,-3 2 8 16,5-2-33-16,-2-1-3 0,0 2-6 0,2-3-7 15,0 0-6-15,2 0-16 0,0-1 1 0,3 1-24 16,0-2-3-16,10-5-5 0,7-1 1 0,-3-2-4 15,5 0-18-15,-4-1-9 0,5 0 9 16,4-4-7-16,3-2-13 0,-3-2 23 16,-2 2-39-16,5-2 3 0,-3 3 11 0,-2 2-7 15,1-1-2-15,-1 3 1 0,-4-1 5 16,2 1-12-16,-4-1 0 0,2 1 1 0,2 1 26 16,-4 1-10-16,-6 1 23 0,1 1-32 0,-5 1-9 15,3 2 13-15,-3-1-7 0,-4 2 0 16,-1 1 2-16,1-1-12 0,-6 1-35 0,3 1-17 15,-2-1-67-15,0-2-64 0,0-1 15 16,-2 6-265-16,0 0-19 0,0-6 31 0,0-2 26 16,0-5 45-16,7-20 34 0,-1 12 16 15,8 2-49-15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29:33.9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28357 3938 340 0,'0'0'115'0,"0"0"-17"16,13 0-12-16,-13 0-14 0,0 0-7 0,0 0 52 15,0 0-13-15,0 0-83 0,0 0-4 16,0 0 35-16,0 0 7 0,0 0-8 0,0 0-4 16,0 0 8-16,0 0-29 0,0 0 19 15,0 0-4-15,0 0 9 0,0 0 1 0,0 0-19 16,0 0-10-16,0 0 16 0,0 0-3 0,0 0 3 15,0 0-18-15,14 0-31 0,-14 0 36 16,0 0-25-16,0 0 15 0,0 0 35 0,0 0-40 16,0 0 18-16,0 0-17 0,24 0 5 0,-21 1 6 15,-2 2-3-15,1-1-11 0,0 0 13 16,-1 0 0-16,2 1 11 0,-1-1-13 0,2 2-8 16,-2-2 5-16,-1 1 7 0,2-1-14 0,-2 1-7 15,1-1 22-15,0 2-10 0,1-2-3 16,0 1-5-16,-1 1-21 0,0-2 25 0,0 0 0 15,0 0 5-15,-1 1-5 0,1-2 15 16,0 0-18-16,0 1 16 0,-2 1-29 0,2-3 14 16,1 1 8-16,-1 0-2 0,0 0 19 15,-1 0 1-15,1 0 1 0,2-1 0 0,-1 0-14 16,-3 0 17-16,0 0-25 0,0 0 10 0,8 0 6 16,0 0 7-16,13-15-17 0,-12 9 5 0,-1 2-4 15,0-1 10-15,-1 0-16 0,6 0 1 16,-5-1 11-16,-1 2-7 0,0-1-22 15,-2 2 33-15,-1-1-18 0,0 2-2 0,0-2-1 16,0 3 6-16,-2-3-6 0,2 2-4 16,0 0 1-16,-1-1 5 0,-1 1 0 0,1 0-13 15,0 0 10-15,-2 1 2 0,2 0 4 16,-1-1 13-16,0 0-21 0,-1 1 9 0,0 0-14 16,0 1 11-16,1-2-13 0,-1 0 5 0,0 0 1 15,1 2-9-15,-2 0 3 0,0 0-1 16,0 1 4-16,2-1-17 0,0 0-16 15,-2-1-28-15,0 1-26 0,0 0 7 0,-2 0-213 0,0 0 22 16,1 0 22-16,-2-2-95 0,0-1 28 16,-3 0 14-16,2 3-8 0</inkml:trace>
  <inkml:trace contextRef="#ctx0" brushRef="#br0" timeOffset="15552.7725">20193 861 564 0,'0'0'178'0,"0"0"-44"0,0 0 6 0,0 0-13 15,0 0-14-15,0 0-5 0,0 0 2 16,0 0-7-16,0 0-6 0,0 0 3 16,0 0 6-16,0 0-19 0,0 0-15 0,0 0-1 15,0 0 28-15,0 0-14 0,0 0-21 0,0 0-5 16,0 0 12-16,0 0-1 0,0 0-19 0,0 0-5 16,0 0 2-16,0 0 1 0,0 0-6 15,0 0 10-15,0 0-23 0,0 0 24 0,0 0-34 16,0 0-11-16,0 0 14 0,0 0 16 0,0 0-18 15,0 0-5-15,0 0 2 0,0 0-18 16,0 0 23-16,0 0-18 0,0 0 14 0,0 0 9 16,0 0-3-16,0 0-9 0,0 0-3 0,0 0-17 15,0 0 10-15,16 13-6 0,-10-4 2 16,-8 0-5-16,2-9 18 0,0 10-25 16,0 1 10-16,0 1 1 0,0 2 1 0,0 1 16 15,0 1-6-15,0 0 4 0,0 0-23 0,0 2 1 16,0 1 18-16,-8 0-4 0,8 0 4 0,-6-1 16 15,-1 20-15-15,7-18-10 0,-5-3 6 16,4 2-10-16,1-10 12 0,0 2-15 0,0 1 6 16,0 0 26-16,0-1-33 0,0 0-5 0,0-2 20 15,0-2 7-15,0 2-21 0,0-1 4 16,0 0 19-16,0 4-2 0,0 0-7 0,0 1-17 16,0-2 13-16,0 2 10 0,15 16-5 0,-11-19-24 15,0-4 18-15,-1 4 15 0,6 1-11 0,-7-2-5 16,2-2-1-16,-2-2-18 0,-1 0 5 15,3 1 26-15,-2-1-11 0,-1-1 3 16,1 1 7-16,2-3-26 0,-3 1 15 0,1 0 7 16,0 1-6-16,-2-2-23 0,3 1-39 0,-3-1-6 15,2-1-25-15,0 0-43 0,-1 0 13 0,0 0-136 16,-2-2-107-16,1 1-56 0,1-2 42 16,1-1 16-16,3 0 23 0,5-9 9 0,3 2-3 15</inkml:trace>
  <inkml:trace contextRef="#ctx0" brushRef="#br0" timeOffset="16035.0775">20452 1098 474 0,'0'-4'253'0,"0"-1"-26"0,0 2-6 0,1 0-22 16,-2 0-25-16,4 0 16 0,-1 0-37 0,-1 3-16 15,-5 0 4-15,5-1-28 0,-1-2 7 0,2 2-22 16,-3 1-24-16,1 0 6 0,1 0-7 16,0-2-12-16,2 2-27 0,5-3 11 0,-1-2-8 15,4 3 5-15,-1-3-12 0,3 5 3 16,1 0 18-16,-1 0-3 0,-13 0-32 0,13 0-2 15,2 0-1-15,12 13 19 0,-15-12 0 16,1 2-7-16,-2 5 9 0,-1 2-14 0,0-1-5 16,2 3-5-16,-8-1 20 0,3 1-32 0,-1 1 18 15,0 0-16-15,-2-3 9 16,-2 6 1-16,1-3-16 0,-3 4 21 0,0-11-8 16,0 3-6-16,-14 12-19 0,11-12 33 0,-2-2-20 15,-4 4 0-15,-1-2 14 0,2 0-10 0,-3-1-2 16,1 4-5-16,1-7 11 0,3 1 2 15,-2-1-5-15,-5 1 15 0,1 0-32 0,4 0 0 16,3-2-13-16,-2-1-11 0,2 0-8 16,0-1-44-16,1 0-19 0,0-1 8 0,1-1-139 0,3 0-106 15,0 0 25-15,0 0 23 0,-9 0 23 16,9 0-82-16,-11-11-14 0,10 8-3 0</inkml:trace>
  <inkml:trace contextRef="#ctx0" brushRef="#br0" timeOffset="16405.5932">20767 1046 307 0,'1'-4'289'16,"0"2"-41"-16,0 3-16 0,0-1-45 0,0 0-18 15,-2 0-6-15,0 0-32 0,1 3 5 16,-1-8-36-16,3 8 4 0,-5-1-24 0,-2 3-14 15,-2 4 6-15,1 0-8 0,-4-2-7 0,5 2-4 16,0 2-10-16,-1-3-2 0,-1 1-8 16,-1 4 1-16,0-4-18 0,6 6 20 15,-8-5 4-15,9 3-21 0,-8-1-2 0,9-12 2 16,0 12-4-16,0 0-5 0,0-2 5 0,-9 9 20 16,9-19-5-16,0 8 3 0,0-1-16 15,12 6 4-15,-9-8 3 0,-1-1 9 0,1 0 14 16,1 1-27-16,-1-4-3 0,0 4-10 0,0-2 21 15,1 0-18-15,-1-1 6 0,3 1-44 16,-2 0-7-16,1 0-36 0,1-2-20 0,-1 1 9 16,0-2-134-16,-5 0-129 0,0 0 25 0,8 0 22 15,-8 0 22-15,8 0 21 0,-2 0 16 16,1 0-100-16</inkml:trace>
  <inkml:trace contextRef="#ctx0" brushRef="#br0" timeOffset="16614.6906">21005 1349 502 0,'2'1'241'0,"0"0"-33"0,1 0-26 15,-2 2-1-15,1-1-5 0,0 0-33 0,-4 2 4 16,0 0-31-16,0 0-10 0,-1 0-12 0,-6 8 13 16,3-3-27-16,-6 1-6 0,1 0 6 15,0 0-19-15,2-3-12 0,1-2-27 16,-4 2-41-16,-2 0-29 0,4-3-28 15,4 1 9-15,-3-3-173 0,3-1-117 0,1 0 22 16,0 0 24-16,1 0 16 0,4-1 11 0</inkml:trace>
  <inkml:trace contextRef="#ctx0" brushRef="#br0" timeOffset="16918.0074">21168 1088 676 0,'1'-2'262'0,"7"2"-62"0,-8-3-1 15,1 5-33-15,1 0 19 0,-1 0-35 0,6 0 9 16,-1 2 10-16,2 3-26 0,3 2-29 16,1-1-12-16,-1-3 8 0,-4 3-17 0,6-1 3 15,-3-1-24-15,0 3-10 0,-4 1 3 0,4-4-25 16,-1 3 11-16,0 1 1 0,-4 0-28 15,5-1-5-15,0 2 19 0,0-2-15 0,-6 2 12 16,3-2-18-16,-1-2-23 0,-3-3-32 16,-1 2-20-16,1-1-22 0,1-2-62 0,-2 1 14 15,0-1-96-15,-2-2-76 0,0-1 23 16,0 0 21-16,0 0-122 0,2 0 25 0,5-6 14 16,1-4 21-16</inkml:trace>
  <inkml:trace contextRef="#ctx0" brushRef="#br0" timeOffset="17185.1921">21552 1144 468 0,'3'-2'264'0,"-4"1"-18"15,0 1-54-15,1 0 3 0,2 3-17 16,-6-1-3-16,4-2-22 0,1 2-33 16,0 1 24-16,-2 4-36 0,0 0 11 0,-1 1 4 15,0 2-40-15,2-10 23 0,-6 21-16 0,2-11 2 16,-1 2-25-16,-1-2 17 0,2-2-32 15,1 0-12-15,-1 1-4 0,-2-1 2 0,-3 3 12 16,2 1-6-16,-6-2 3 0,3 0-13 0,2 1 4 16,-1 0-20-16,0 1-5 0,3-3-7 15,-3 3-38-15,1-5-25 0,-5 2-35 0,4-3-36 16,1 0 12-16,0-1-140 0,2-3-79 16,0 3-68-16,0-5 25 0,2 1 26 0,4-1 8 15,0 0 12-15,0 0-22 0</inkml:trace>
  <inkml:trace contextRef="#ctx0" brushRef="#br0" timeOffset="17630.4582">21772 936 448 0,'1'1'284'0,"-2"1"-59"0,1 0-7 0,0-4-33 15,2 2 3-15,1 1-48 0,-1 1-4 0,2 1-8 16,1 4-6-16,2 0-4 0,-3 4-2 16,4 2-7-16,-2-2-22 0,2 2 16 0,3 0-12 15,-5 0 12-15,10 6-46 0,-7 2 18 16,-5-3-8-16,3 1-26 0,1-1 15 0,-5 3-1 15,0 0-16-15,2 0 12 0,0-7-1 16,-5 0 21-16,0-7-24 0,0 5-4 0,0 1 9 16,0 1-34-16,-11 17 32 0,8-14-7 0,-4-2 5 15,4 1-21-15,0-3 18 0,-4 1-32 16,4-2 0-16,-6 3 34 0,-1-2-38 0,1 0 23 16,-2 1 7-16,0-3-3 0,2-1-3 15,1-2-16-15,-2 2 13 0,0 1-3 0,3-4-3 0,-5 0-38 16,2 4-11-16,-3-5-27 0,-2 0-59 15,1 1-53-15,-1-3 17 0,-4 1-282 16,0-2-15-16,-2-2 32 0,-1 0-6 0,-4-1 7 16,-4 0 51-16,0 0 15 0,0 0 48 0</inkml:trace>
  <inkml:trace contextRef="#ctx0" brushRef="#br0" timeOffset="18679.6201">20102 1899 373 0,'1'-3'195'15,"0"-1"-41"-15,1 0-12 0,0-1-28 0,0 1 17 0,0-1-22 16,1 2-12-16,6-7-4 0,0-1 15 16,0 0-8-16,2 4-26 0,-1-1 3 0,3 0-7 15,4 0 8-15,-2-1-1 0,-1 2-15 16,2 0 11-16,-2 1-14 0,-2-2 6 16,5 4-4-16,-4 0-16 0,5-2 1 0,-6 2-10 15,-1 3-10-15,4-3 2 0,4 1 12 0,-4-1 6 16,-3 3-11-16,-1 0-15 0,-3 0 14 15,0 1 5-15,-8 0-28 0,8 0 24 0,1 0-6 0,4 0-8 16,-2 0 19-16,1 0-31 0,11 10 2 16,-9-4 4-16,-3-3 4 0,5 3-14 0,-6-2-7 15,1 0 14-15,-3 0 5 0,6 3 1 16,-2-4-9-16,0 3 2 0,-3-2-9 0,0 0 20 16,7 1-18-16,-4-5 7 0,-2 1-10 15,6 2-6-15,-1-3 11 0,-6 0-4 0,8 0 1 16,0 0 6-16,28-9-5 0,-18 4 9 0,-3-1-15 15,2 0-9-15,-1-3 4 0,1 3 2 16,-3-1 0-16,2 0 16 0,-9 2-11 0,2-2 19 16,-4-1-21-16,-2 6-2 0,-3-1 1 0,0 1 1 15,-2 1 1-15,-1-1 11 0,0 2-19 16,-1 0 19-16,-1 0-12 0,-4 0-3 0,0 0 17 16,7 0-16-16,-7 0 3 0,9 0 13 0,0 0 2 15,-9 0-20-15,9 0 3 0,5 10 12 0,-9-8-13 16,1 1 3-16,1-3 7 0,0 1-1 0,9 4 1 15,-2-4 3-15,2-1-7 0,-6 0 17 16,-2 0 4-16,2 0-6 0,4 0-16 16,20-12 24-16,-15 8-26 0,-2-1-13 0,0 0 38 15,-3 0-31-15,2 3 22 0,-4-2-5 0,5 1-15 16,-5-2-4-16,-2 1 7 0,-6 3-13 16,3-2 17-16,-1 3 11 0,-1-1-4 0,0 0-8 15,0 0-16-15,-1 1 3 0,2-1 18 0,-1 1 17 16,1-1-24-16,-6 1-15 0,8 0 11 15,-1 0 23-15,1 0-20 0,-1 0-2 0,7 0 13 16,1 0-5-16,0 0-1 0,-1 0 9 16,-3 0-5-16,0 0 9 0,-2 0-7 0,20-12-4 15,-11 10 19-15,-6 0 0 0,7 0-8 0,-6 2 6 16,-13 0 18-16,9 0-23 0,-1 0 20 0,-1 0 4 16,-7 0-7-16,9 0 18 0,-3 0-7 15,-6 0-31-15,8 0 6 0,-8 0 5 0,7 0-1 16,-7 0 11-16,8 0 12 0,-8 0 17 0,7 0-12 15,-7 0-32-15,0 0 4 0,8 0-27 16,-8 0 25-16,0 0-24 0,7 0-38 0,-7-6 13 16,0 6-75-16,9-9-55 0,-8 6 14 15,-1 0 15-15,0 0-376 0,0-1 34 0,0-3 88 16,0 0 17-16,1-11 34 0,3 0 14 0,4-4 50 16,0-2-7-16</inkml:trace>
  <inkml:trace contextRef="#ctx0" brushRef="#br0" timeOffset="39995.7468">29170 2286 303 0,'0'0'109'0,"0"0"-25"16,0 0-10-16,0 0 63 0,-13 0-9 15,13 0-53-15,0 0 27 0,0 0-9 0,0 0-16 16,0 0-2-16,0 0-19 0,0 0 7 16,0 0-4-16,0 0-1 0,0 0-24 0,0 0 4 15,0 0-10-15,0 0 26 0,0 0-22 0,0 0-4 16,0 0-5-16,0 0-24 0,0 0 22 15,-14 0 22-15,14 0-18 0,0 0 2 0,0 0-13 16,0 0 20-16,0 0-16 0,0 0-8 16,0 0-1-16,0 0-18 0,0 0 32 0,0 0-33 15,0 0 27-15,0 0-11 0,0 0 9 0,0 0 15 16,0 0-16-16,0 0 13 0,0 0-30 16,0 0 13-16,0 0-6 0,0 0 12 0,0 0-3 15,0 0-3-15,8 13 4 0,-3-14 0 16,-1 1-19-16,0 0 5 0,1 0 13 15,-1 0-5-15,2-2 10 0,-6 2-4 0,0 0-18 16,10 0 22-16,-2 0-6 0,-1 0-8 0,1 0 16 16,-1 0-7-16,0 0 3 0,0 0-40 15,0 0 37-15,1 0-11 0,4 0 19 0,0 0-9 16,12-10-18-16,-15 9-2 0,-1-1 22 0,1 1-14 16,-2 1 12-16,2 0-7 0,-2-2-8 15,2 2-8-15,1 0-7 0,2 0 28 0,-2 0 0 0,1 0-26 16,-2 0 12-16,7-9 9 0,-7 9-11 15,-2-1 20-15,0 1 11 0,1-1-15 0,0 1 0 16,-1-2-2-16,2 2-15 0,3 0 11 16,3 0-11-16,-2 0 13 0,3 0-10 15,-3 0 0-15,-1 0 12 0,-3 0-2 0,-1 0-14 16,1 0-17-16,7-9 42 0,-9 8-14 16,0 1 3-16,-1 0-13 0,12-2 20 0,0 1-2 15,-2 1-39-15,-3-1 32 0,-2 0 4 16,2 1-4-16,-5 0-8 0,14 0 4 0,-16 0 6 15,6 0-2-15,2 0-10 0,-1 0 23 0,-2 0-40 16,0 0 25-16,-1 0 4 0,-1 0 5 16,1 0-14-16,5 0-3 0,0 0-4 15,1 0-5-15,0 0 15 0,18-11 21 0,-19 11-25 16,4-2 4-16,0 1 11 0,-5 1 10 16,-5 0-27-16,5 0 4 0,-1 0 10 0,2 0-8 15,0 0-9-15,2 0 28 0,-1 0-7 0,1 0 2 16,-3 0-18-16,2 0-3 0,13-9 11 0,-18 9-4 15,0 0-9-15,8-2 3 0,-7 2 6 0,-12 0 2 16,11 0 7-16,-2 0 2 0,7 0-14 16,-4 0 17-16,1 0-18 0,0 0 5 0,-2 0 16 15,11-10-29-15,-6 9 20 0,3-2-11 16,-5 0 10-16,7 1-7 0,-9 0-5 0,3-2 12 16,1 0-3-16,-3 4 13 0,-2-2-15 0,0 1-4 15,-1 0 0-15,-2-1 12 0,1 1-34 0,9-1 32 16,-2 1-28-16,-4 0 23 0,-1-2-25 15,-11 3 12-15,10 0-14 0,3 0 28 0,2 0 9 16,0 0-1-16,11-9-17 0,-8 7 7 16,-4 0-18-16,-3 2 10 0,1-1 10 0,-3 0 14 15,11-2 5-15,-2 1-15 0,-1 1-3 16,-3-1 17-16,-1 1 2 0,5-1-8 0,1 1-1 16,2-1 6-16,-1 2-8 0,3-2 0 0,-1-2-14 15,2 3 20-15,-2-1-9 0,2-2-11 16,-2 1 4-16,4 2 1 0,-4-4-22 0,3 4 23 15,-1-2-22-15,-4 0 20 0,-1 1 0 0,3-1-6 16,-2 2 23-16,-2-3-4 0,1 2-16 16,0 0 9-16,3 1-13 0,-2-2 14 0,-1 2 17 15,-9 1-34-15,3 0 9 0,4 0 2 0,19-9-19 16,-17 9 26-16,2-2 17 0,0 0-26 16,2-1-9-16,-1-2 7 0,1 1 24 15,-12 4-15-15,6 0-9 0,0 0-4 16,2 0 9-16,-2 0 3 0,-4 0 20 0,13-8-28 15,-17 7-4-15,-1-1 30 0,-8 2-8 0,8 0-17 16,-8 0 13-16,8 0-12 0,-1 0-2 16,-7 0 11-16,8 0 1 0,0 0 5 0,-8 0-11 15,7 0-1-15,-7 0-3 0,6 0 26 16,-6 0-23-16,7 0-4 0,-7 0 15 0,7 0 5 16,-7 0-26-16,0 0-2 0,7 0 9 15,-7 0 19-15,0 0-11 0,7 0-16 0,-7 0-16 16,0 0-13-16,0 0-28 0,0 0-61 0,8-7 10 15,-10 6 10-15,-3-3 12 0,-7-2 7 0,-6-3 8 16,-4-2-323-16,-1 4 32 0,0-4 47 16,-4 3 2-16,-2-1 17 0</inkml:trace>
  <inkml:trace contextRef="#ctx0" brushRef="#br0" timeOffset="40738.0505">30536 2167 339 0,'3'-1'190'0,"0"1"-24"0,-2 0-44 16,-1 1 25-16,1-1-16 0,0 0-18 0,1 2 5 15,-2-2-22-15,2 0 4 0,-2 2-17 0,1-2 12 16,-2 0-29-16,1 0 0 0,0 0 4 16,-2 0-35-16,2 2 2 0,0-1 0 0,0 1-2 15,-1-1 12-15,2 2-25 0,-3-2 2 16,2 1 3-16,-1 2-14 0,0-1 3 0,1 1 12 15,0-2 3-15,-1 2-14 0,0-1 5 16,1 1-11-16,1-2 4 0,-2 2 4 0,3-2-29 16,-2-2 21-16,0 0 7 0,0 0-20 0,0 0 15 15,11 12-7-15,-8-10-8 0,1 0 24 0,-1-1-22 16,1-1 13-16,1 1-13 0,-2-1 31 16,1 0-23-16,1-1 20 0,-2 1-7 15,0 0 5-15,-3 0-5 0,0 0 11 0,0 0 18 16,0 0-4-16,8 0-39 0,-8 0 10 0,10-9 4 15,-9 7 15-15,-1 2-23 0,1 0-4 16,0-1 23-16,-1 0-27 0,2-1-1 0,-2 2 1 16,2-1-5-16,-2 0 4 0,2 0-5 0,-1 0 9 15,0 1-5-15,0 0 10 16,-1-1-13-16,0 0 2 0,1 1-2 0,-1-1-11 16,1 0 17-16,0 0 5 0,0 0 13 0,-1 1-13 15,0 0 10-15,1 0-16 0,-1 0-25 0,0-1-26 16,-1 0-4-16,0 0-49 0,0 1 8 15,-2-2-209-15,-1 1-101 0,0-1 26 0,-3 1-15 16,0 1 19-16,-10-4 66 0</inkml:trace>
  <inkml:trace contextRef="#ctx0" brushRef="#br0" timeOffset="41528.2868">29825 2115 310 0,'0'0'145'0,"-2"-1"10"0,2 1 16 0,0 0-52 15,-1 0 16-15,1 0-34 0,-1 0-48 0,1 0 18 16,-1 0-5-16,1 0 11 0,-1 0-14 0,1 0 0 16,-1 0-5-16,1 0-16 0,0 0 9 15,0 0-13-15,-1 0-5 0,1 0-3 16,0 1 11-16,-1-1-24 0,1 1 16 0,0 0-26 16,0 2-2-16,0-3 2 0,0 0 17 15,0 0-1-15,0 0-26 0,0 17 14 16,0-13 20-16,0 1 0 0,2 0-12 0,-3 1 1 15,0 0 13-15,1-6-13 0,0 7 3 0,0 0-17 16,0 0 26-16,0 1-19 0,0 0 1 16,0-1-18-16,0 7 14 0,0-1-6 15,0-1 2-15,0-1-13 0,0-1 28 0,0-1-11 16,0-2 12-16,0 1-22 0,0-1 14 0,0-1 1 16,0 1-1-16,0-7-3 0,0 9-8 0,0-2 18 15,0-1-12-15,0-6 11 0,0 9-14 0,0-3 14 16,0-6 0-16,0 9-24 0,0-3 9 15,0-6 21-15,0 7-13 0,0-7-19 0,0 7 12 16,0-7-4-16,0 5-10 0,0-5 13 0,0 0-6 16,0 0-22-16,0 0-56 0,8 10 8 15,-7-11-331-15,2-2 44 0,-1-3 26 0,7-7-31 16,0-4 5-16</inkml:trace>
  <inkml:trace contextRef="#ctx0" brushRef="#br0" timeOffset="42214.368">31039 2094 345 0,'1'0'247'0,"2"0"-1"0,-3 0-32 0,2 0-19 16,-2 0-27-16,1 0-15 0,1 0-24 16,-1 0-27-16,0 0 0 0,-1 0-36 0,1 1 6 15,0 0-25-15,-1-1 14 0,2 2 18 0,-1 2-29 16,0-1 4-16,1 0 4 0,1 2 14 15,-1-1-32-15,0 2 7 0,0 1 11 0,5 5-15 16,-1 3 0-16,-2-1-6 0,1 2-13 16,3-3 6-16,-3 3-10 0,-2-5 1 15,3 6 0-15,1-3-6 0,-1-1 12 0,-1-1 1 16,-1 0-20-16,-1-3 16 0,3 7 2 0,-4-7-21 16,0 0-4-16,0-2 12 0,6 5 16 15,-5-3-19-15,-2-4-3 0,1 1 14 0,-1-3 14 16,1 0-22-16,-2 2-11 0,2-3 15 0,-2 2-4 15,2-3-8-15,-2 0-13 0,1 2 16 0,-1 0-11 16,1-2-1-16,0 0 18 0,-1 1 1 16,0-1-15-16,0 0 29 0,0-1-25 15,0 0 3-15,0 0-8 0,0 0 5 0,0 0-5 16,0 0 5-16,0 0-4 0,0 0 5 0,0 0-6 16,1 7-46-16,0-8-20 0,-1-1-28 15,0-2-9-15,2 3 11 0,-2-2-126 0,0 1-98 16,0-2-86-16,-1 0 29 0,-1-2 59 0,-1 0-4 15,1 1 18-15</inkml:trace>
  <inkml:trace contextRef="#ctx0" brushRef="#br0" timeOffset="44286.573">17070 8372 529 0,'0'0'146'0,"0"0"-25"0,0 0-34 0,0 0 41 16,0 0-4-16,0 0-27 0,0 0-17 0,0 0 13 15,0-13 23-15,0 13-24 0,0 0 6 0,0 0-24 16,0 0 12-16,0 0 12 0,0 0-29 15,0 0 6-15,0 0-8 0,0 0-6 0,0 0-3 16,0 0-9-16,0 0-4 0,0 0-13 0,0 0-4 16,0 0 14-16,0 0-35 0,0 0 24 15,0 0-5-15,0 0-5 0,0 0-14 0,0 0 22 16,0 0-25-16,0 0 11 0,0 0-18 16,0 0 13-16,0 0-6 0,0 0-2 0,12 4 9 15,-14-1 3-15,1-1-9 0,0-1 7 16,1 0-11-16,-2-1 17 0,2 1-22 0,0 0 28 15,0-1-25-15,-2 0 6 0,3 0 22 16,-1 0-10-16,-1-2-8 0,2 1 11 0,-1 1 5 16,0-2-6-16,-1 1 4 0,1 0 4 0,-1-1-14 15,0 2 25-15,1-1-32 0,-1-1 38 16,0 1-34-16,1 0 29 0,0 0-7 0,0 1-30 16,0 0 2-16,0 0-11 0,-1-1 34 0,0 1-17 15,1 1-11-15,0 1 13 0,-4-2-14 16,4 1 7-16,-1 1-8 0,-1-1 6 0,0-1 0 15,2 3 4-15,-2-1-11 0,2-1 4 16,0-1 17-16,-1 2-17 0,0-1-8 0,1-2-10 16,1 2 9-16,-1-1 24 0,0 0-8 0,0 0-8 15,1 0 17-15,-1 0-11 0,2 0-21 0,-2 0 19 16,0 0-1-16,0 0 19 0,0 0-4 16,1 0-5-16,-2 0-1 0,1 0 6 0,0 0-2 15,0 0 5-15,0 0-3 0,0 0 22 0,2 2-19 16,-3-2-5-16,2 0-11 0,-1 0 15 15,-2 0 1-15,2 0-13 0,0 0-2 0,0 0-18 16,-1 0 9-16,0 0-19 0,1 1-31 0,-2-1-20 16,0 0 2-16,1 0-59 0,-1 1 13 0,2 1-64 15,-5-4-93-15,3 2-89 0,1-1-6 16,-1 1 58-16,-1 0 14 0,0-1-4 0,1 1-7 16</inkml:trace>
  <inkml:trace contextRef="#ctx0" brushRef="#br0" timeOffset="44987.7251">17001 8314 215 0</inkml:trace>
  <inkml:trace contextRef="#ctx0" brushRef="#br0" timeOffset="52455.4834">29710 3777 360 0,'0'0'169'0,"0"0"-6"16,0 14-17-16,0-14-59 0,0 0 30 16,0 0-35-16,0 0 14 0,0 0 21 0,0 0-20 15,0 0-9-15,0 0-1 0,0 0 1 0,0 0-37 16,0 0 11-16,13 14 0 0,-11-14 13 16,2 0-27-16,0-2-8 0,2 2 17 0,0 0-4 15,0-1-19-15,-6 1-10 0,12 0 12 16,2 0-4-16,-2 0 2 0,0 0-33 0,19-7 32 15,-11 4-24-15,-5 3 22 0,5-1-16 0,1-1 2 16,-1 1 2-16,0-1-16 0,2 0-11 0,1 2 24 16,-1-2-26-16,-3 2 36 0,2-2-35 15,-2 0 20-15,1 2 10 0,-1-1-13 0,-10 1-1 16,7 0 9-16,-2 0-17 0,2 0 9 16,1 0-1-16,2 0 1 0,-1 0 10 0,2 0-14 15,2 0 9-15,0 0-7 0,0 0 3 0,1 0 11 16,1 0-13-16,-1 0-1 0,1 0 9 15,-1 0-21-15,0 0 34 0,-1 0-17 0,-2 0-1 16,2 0 7-16,0-7-7 0,0 7-9 16,1 0 10-16,0 0-16 0,-2 0 23 0,2 0-4 15,-1 0-5-15,1 0-5 16,0 0 7-16,0-6 9 0,1 6-28 16,0 0 4-16,0 0 20 0,2 0-5 15,24-13 14-15,-25 10-5 0,0 3-8 0,4-3 7 16,-5 3 6-16,2-3-18 0,-1 1 16 0,2 1-7 0,-2-3-8 15,-4 1-6-15,4 0 20 0,1 0-33 0,-2 2 6 16,-2-4-1-16,0 4 4 0,1-2 4 16,0-3 20-16,-1 5-6 0,2-1 3 0,0-3-6 15,1 3 5-15,0 0-19 0,2-1 18 0,-2 2-19 16,3-1 0-16,-2-1 17 0,-1 0-11 0,1 1 5 16,-2-3 1-16,4 3-10 0,0 1 4 15,-4-2 17-15,2 1-19 0,0 1 11 0,2 1-9 16,-1-3-4-16,2 1 2 0,-5 0 26 0,1 1-4 15,2-1-28-15,-1 1-1 0,-4-2 5 0,6 1-1 16,-5 1 29-16,4-1-24 0,-3 2 1 16,0-3 18-16,0 1-23 0,0 0 7 15,0-1 14-15,-2 0-11 0,0 2 4 0,1-1-12 16,-1 2 9-16,-1 0-14 0,1 0 12 0,0-3-2 16,0 2 3-16,2-3-17 0,-3 2 29 0,16-3-11 15,-3 3-15-15,-2 0 21 0,2 2-22 16,-2-2 8-16,-15 2-7 0,7 0 2 0,3 0-8 15,1 0 21-15,33-10-6 0,-35 9 5 0,1 1 2 16,-14 0-17-16,3 0-8 0,5 0 10 16,1 0 3-16,-3 0-4 0,0 0 24 0,-3 0-14 15,2 0-10-15,1 0 6 0,-1 0 1 0,1 0-2 16,0 0 28-16,3 0-22 0,0 0 5 0,0 0-1 16,0 0-25-16,2 0 10 0,3 0 10 15,-3 0 7-15,-1 0-19 0,-2 0-2 0,-2 0 2 16,-2 0 8-16,-2 0 8 0,-1 0-6 0,-1 0-16 15,1 0 35-15,-1 0-35 0,-4 0 19 16,-2 0-2-16,0 0-8 0,2 0-3 0,-9 0 17 16,9 0-14-16,-2 0 8 0,-7 0-7 0,0 0 22 15,7 0-24-15,0-3 1 0,-7 1 6 16,0 0-13-16,-3 4-17 0,3-5-15 0,0-1-43 16,-9 1-49-16,0-6 11 0,-9 3-266 0,-3-1-20 15,-10-5 19-15,-4 1 30 0,-5-4 32 16,-3 2-12-16,-8-1 36 0</inkml:trace>
  <inkml:trace contextRef="#ctx0" brushRef="#br0" timeOffset="53969.9446">31255 3676 232 0,'0'0'91'0,"0"0"-54"0,0 0 1 15,0 0 54-15,0 0-17 0,0 0-52 0,0 0 44 16,0 0 8-16,0 0-18 0,0 0-22 0,0 0-2 16,0 0 33-16,0 0-9 0,0 0-49 15,0 0 34-15,0 0-3 0,0 0 40 0,0 0-4 16,0 0-49-16,0 0 33 0,0 0-2 16,0 0-10-16,0 0-1 0,8-5-6 0,-7 5-1 15,1 0 27-15,0 0-42 0,0 0 19 0,-1 0 14 16,1 0-8-16,-1 0 10 0,1 0-3 15,-1 0-34-15,0 0 33 0,-1 0-19 0,1-1 2 16,-2 1-8-16,1 0 2 0,1 0-44 16,-2 0 31-16,1 1 21 0,0-1-30 0,-1 2-19 15,1-2 33-15,-1 0-8 0,-2 1 1 0,3 1-27 16,-2-1 29-16,1-1-11 0,-1 2-16 16,2 1 5-16,-2-1 22 0,2-1-12 0,-2 1-10 15,2-1-14-15,-1 0 24 0,2 1-8 16,-1-1-2-16,0 1-24 0,0 0 30 0,0 0-2 15,2-2 1-15,-1 2 4 0,2-1 13 0,0 0-19 16,0-1 3-16,1 0-9 0,-1 1 10 16,1-1 19-16,0-1 1 0,-1 1-17 0,1 0 10 15,0-1-23-15,0 0 25 0,-2-1 9 16,2 0-12-16,-3 1 31 0,1-2-15 0,1 2-17 16,-2-2-5-16,-1 1 1 0,0 0 12 0,1 0 9 15,-2-1-31-15,0 1 4 0,0 2 15 16,-2-1-21-16,0 1 9 0,0-2-3 0,-2 2 6 0,2-1-5 15,-1 1-15-15,1 1 18 0,0 1-3 16,-2-2 12-16,1 1-4 0,1 1-14 16,-2 1 2-16,3-3 10 0,1 2-15 0,-1-1-8 15,-1 0-2-15,1 1 14 0,1 0-26 0,0-1 24 16,2 0-5-16,-1-1 16 0,1 1-8 16,0 1 1-16,1-1-16 0,0-1 18 0,0 0-12 15,0 0-3-15,0 0 29 0,1 2-28 0,1-4 0 16,-3 2 3-16,0 0 3 0,0-1 32 15,1 1-17-15,-1 0-26 0,0 0 37 0,-1 0-17 16,1-1 7-16,-1 2-7 0,-1-2 1 0,2 1-12 16,-2-1 8-16,1 1 10 0,-1 0-13 15,0 0-1-15,0-1 0 0,1 1 2 16,0 1-4-16,0-2 5 0,0 3 14 0,-2-1-16 16,2-1 5-16,-1-1-22 0,0 1 15 0,0 1 2 15,1-3-34-15,0 2-10 0,-3 0-47 0,2-1 8 16,1 1-318-16,-3 0 12 0,2 0 66 15,0-1-13-15,1 1 46 0,-1-3-5 0</inkml:trace>
  <inkml:trace contextRef="#ctx0" brushRef="#br0" timeOffset="56726.3926">31342 3931 212 0,'0'0'188'0,"0"0"-37"0,0 0-18 0,0 0-40 16,0 0-10-16,0 0-42 0,0 0-5 0,0 0 30 16,0 0 16-16,0 0-1 0,0 0-19 15,0 0-9-15,0 0 13 0,0 0-5 0,0 0-54 16,0 0-1-16,0 0 0 0,0 0-2 16,-21 5 53-16,21-2 0 0,0 0-29 0,1 0-36 15,-1 1 47-15,-1 0-14 0,1 0-32 0,2 0 36 16,-2-1-43-16,0-3 30 0,0 0 10 15,0 0-29-15,0 6 8 0,0-6 13 0,0 0-25 16,0 7 20-16,0-7 6 0,0 0-8 16,0 0-5-16,0 7-1 0,0-7 4 0,0 0-4 15,0 7 2-15,0-7-26 0,0 0 29 16,0 7 23-16,0-7-32 0,0 5 0 0,0-5 0 16,0 0 6-16,0 7-19 0,0-7-13 15,15 11 27-15,-13-7 7 0,2-1 5 0,-3-2-39 16,1 2 37-16,2-1 2 0,-2-1-9 0,-1 2 11 15,2-1-9-15,0 0-24 0,1 0 30 0,-3-1 1 16,5 2 9-16,-2-3-29 0,3 0 34 16,-1 2-33-16,0-2 13 0,0 0 33 0,-6 0-14 15,11 0 12-15,2 0 19 0,10-11-10 0,-13 8-25 16,-1 1 9-16,-2-3 15 0,-1 2-8 16,-1-2-8-16,0 1 13 0,9-3 2 0,-8 1 14 15,-1 1-22-15,0-1 22 0,-1 2-13 16,-1 1-12-16,-1-1 1 0,1 0-8 0,-2 2 5 15,0-1 24-15,0-1-16 0,-1 1-10 0,0 3-3 16,0 0 16-16,0 0-31 0,0 0 26 0,0-7-21 16,0 7-2-16,0 0 16 0,0 0-24 15,0-7 7-15,0 7 6 0,0 0 0 0,0 0-9 16,0 0-16-16,0 0 14 0,0 0-25 0,1-11 20 16,-3 12 8-16,2 2-26 0,-2-2 3 15,1 3 3-15,-1-1 3 0,2 1 13 0,-2-1-8 16,1 1-6-16,0 0 28 0,0 1-7 0,0-2-19 15,1 2 16-15,0-1-23 0,0-4 2 0,0 0-6 16,0 7 7-16,0 0 7 0,18 11-13 16,-12-10 14-16,-2-1 21 0,2-3-28 0,-3 1 12 15,1-1-13-15,-2-1 18 0,1 0-14 16,-1-1-10-16,0 0 11 0,0 2-3 0,0-3 10 16,-2 1-6-16,2 0-5 0,0-2-14 0,-1 0-12 15,0 1-23-15,-1-1-65 0,0 0 10 16,0 0-286-16,0 0-2 0,0 0 24 0,8-12 26 15,-6 10 17-15,2-4 10 0</inkml:trace>
  <inkml:trace contextRef="#ctx0" brushRef="#br0" timeOffset="57366.1531">32241 3535 584 0,'0'-1'158'15,"-1"1"-16"-15,1 0 4 0,0-2-33 0,0 2-6 16,0 0-17-16,0 0-23 0,0-3-26 16,0 6 18-16,1-3 21 0,-1 2-62 0,0-1 52 15,1 1-20-15,0 1-20 0,-1-1 30 0,2 4-22 16,0-2-19-16,-1 1 6 0,1 1 22 15,3 10-8-15,1 0 5 0,0-1-19 0,-2-5 5 0,0 6 20 16,-2-3-8-16,3 1-9 16,-3-1-8-16,1 3 11 0,2-1-2 0,1-1-10 15,-6-1 7-15,2-3 5 0,-1 0-2 0,0 0-13 16,0-3-8-16,-1-1 8 0,1 1-25 16,0 0 15-16,0-2-7 0,4 12 10 0,-3-7 17 15,-1-3-32-15,3 1 5 0,1-4-1 0,-2 2 1 16,-1-1-6-16,-1-2-51 0,0 1 5 0,0-1-235 15,-1-3-76-15,0 0 22 0,-8 0 25 16,1-3-12-16,-10-5 11 0</inkml:trace>
  <inkml:trace contextRef="#ctx0" brushRef="#br0" timeOffset="58110.765">30395 3667 458 0,'1'-1'159'0,"1"-1"-12"16,0 1-5-16,0 0-3 0,-2 0-24 0,0 0-17 15,2 1 24-15,-3-1-17 0,4 1-15 0,-3 0-11 16,0 0-7-16,0 0-17 0,0 0 15 0,0-2-21 16,1 2 14-16,-1 0-23 0,0 0-3 15,0 0-21-15,-1 2 7 0,1-2 23 0,1 1-13 16,0 2-16-16,0 0 7 0,-1-1-19 16,0 1 16-16,0 0-28 0,1 1 30 15,0 0 0-15,1 1 2 0,-1-1 3 0,-1 0-20 16,0 1 7-16,-3 1-22 0,3-6 27 0,0 6-8 15,0-1-6-15,0 6-6 0,0 1 7 0,0-1 14 16,-9 8-1-16,6-10-13 0,1 0-12 16,0-2 21-16,-1 8-4 0,1-5-4 0,-1 0-8 15,2-2 12-15,-1 0-9 0,0-2-4 16,-2 1 4-16,3-2 3 0,-1-2 4 0,2 1 1 16,-1 1-28-16,0-2 22 0,1 0 3 0,0 1-13 15,-2-1 7-15,1-1-17 0,-1 1-23 16,2-3-31-16,0 0 6 0,0 0-244 0,1 1-63 15,0-4 25-15,3-1 21 0,8-7 12 0,1-4 1 16</inkml:trace>
  <inkml:trace contextRef="#ctx0" brushRef="#br0" timeOffset="143816.9352">20375 1457 304 0,'0'0'169'0,"0"0"-40"0,0 12-15 16,0-12-17-16,0 0 14 0,0 0-13 0,0 0-30 15,0 0 33-15,0 0 5 0,-14 0-8 0,14 0-17 16,0 0-9-16,0 0-36 0,0 0 26 15,0 0-19-15,0 0 3 0,0 0 8 0,0 0-41 16,0 0 26-16,0 0-29 0,0 0 42 0,0 0-17 16,0 0-12-16,0 0-5 0,0 0-1 15,0 0-26-15,0 0 33 0,0 13-9 0,0-13 5 16,0 0-15-16,0 0 10 0,0 0-8 0,0 0 9 16,0 12-18-16,-28 7 19 15,26-16 16-15,-6 8-17 0,0 0 4 0,-5-3-2 0,2 4-2 16,-2-1-5-16,2 0-9 0,0-1 22 0,-4 5 1 15,0-3-19-15,0 0-2 0,0 0 8 16,-2 2-14-16,1-2 23 0,-2 3 11 16,1-1-28-16,-1 3 5 0,-1-3 23 0,0 0-18 15,-1 0 13-15,0-2-32 0,2 4 21 0,-1-1 12 16,1 0-2-16,-1-2-11 0,-1 3-9 0,2-2 28 16,-2 1-16-16,1 0-21 0,1-2 14 15,-1 1 7-15,3-1-4 0,0-1 15 16,2-2 6-16,2 3-20 0,0-7 0 0,1 3-5 15,2-3 11-15,2-2 2 0,3-1-7 16,0 2-1-16,1-3 2 0,-1 1-2 0,3-1 6 16,-2-1-13-16,-1 1 6 0,2-1 4 0,1 1-4 15,-1-2 0-15,1 0-5 0,0 1 0 16,0-1-13-16,1 0-58 0,0 0-55 0,0 0 10 16,-3-12-305-16,5-6 47 0,-2 9-14 15,13-27 55-15,-10 10 18 0,5 1 9 0</inkml:trace>
  <inkml:trace contextRef="#ctx0" brushRef="#br0" timeOffset="145309.164">21651 1504 412 0,'0'0'97'0,"0"0"-13"0,0 0 25 15,0 0-30-15,0 0 22 0,13 0-26 16,-13 0-2-16,0 0-8 0,0 0-6 0,0 12 7 16,0-12 19-16,0 0-64 0,0 0 51 0,0 0-16 15,0 0-47-15,27 23 18 0,-24-20 22 16,2-1-11-16,-2 0 14 0,2 1-31 0,6 6 27 15,1 2-12-15,1-3-15 0,-1 3 23 0,4-3-19 16,0 4 37-16,0-3-23 0,3 2 3 16,-1 0-16-16,2 0 15 0,-2-1 2 15,2 1-4-15,1 2-4 0,0 1-12 0,-1-3-6 16,1 3 6-16,-4-2-24 0,3-1 31 0,1 0-4 16,0 1-18-16,-1-4 8 0,-2 4-5 15,-3-2 0-15,3-1-19 0,-3-1 24 0,2 1 16 16,-4-1-11-16,3-2-21 0,-9-1 20 0,2-1-4 15,-2-1-23-15,5 5 12 0,-5-4-3 16,-2-1 10-16,0 1 1 0,-1-3-11 0,0 1 20 16,-1-1-2-16,-1 1-11 0,0-2 5 15,0 1-4-15,1 2-1 0,-2-2 12 0,0 0 5 16,1 0-6-16,0-1-32 0,0 1 17 16,-1 1 1-16,0-1 8 0,1-1-28 0,-1 1 16 15,1-1 20-15,-1 0-2 0,0 0-13 16,-1 1-11-16,0-1-10 0,0 0 13 0,2 1 7 0,-2-1-4 15,0 0 8-15,1 1-9 0,-1-1 2 16,1 0 2-16,-1 0 0 0,0 0-5 0,0 1 17 16,1-1-22-16,-1 0 18 0,0 0-22 15,0 0-11-15,0 2-20 0,0-1-7 0,0 0-12 0,-2 1-8 16,2-2 6-16,-3 0-104 0,1 0-132 16,-2 1 23-16,2-2 19 0,-1 1 21 0,-1-2 14 15,1 1-92-15</inkml:trace>
  <inkml:trace contextRef="#ctx0" brushRef="#br0" timeOffset="164708.354">5496 1457 585 0,'0'0'147'0,"0"0"22"0,14 0-14 0,-14 0-28 16,0 0-14-16,0 0 29 0,0-13-29 16,0 13-11-16,0 0 2 0,0 0-4 0,0 0 5 15,0 0-16-15,0 0-2 0,0 0-7 0,0 0-15 16,0 0 20-16,0 0 3 0,0 0-19 16,0 0-9-16,0 0-4 0,0 0 6 0,0 0 19 15,0 0-35-15,0 0 9 0,0 0 12 16,0 0-16-16,0 0-27 0,0 0 12 0,0 0-15 15,0 0-1-15,0 0 5 0,0 0-7 0,0 0-4 16,0 0-4-16,0 0 19 0,21 7-20 16,-22-1 17-16,-2-1-17 0,2 2 15 0,-2 12-13 15,2-5-6-15,0-2 0 0,1-1-16 16,-4 5 19-16,3-1-13 0,1-7 11 0,0 2-3 0,0 2 5 16,0 3-4-16,0-1 3 0,0 0-16 15,0-2 18-15,0 3-13 0,0-1 11 0,0-1 6 16,0-1-10-16,0-1 11 0,0-2-20 15,0 0 0-15,0-1 11 0,0-1 9 0,0 0-14 16,9 17 19-16,-5-10-20 0,2-2-4 0,-3-1-1 16,-1-4 13-16,1-1-7 0,0-1-1 15,0 0 13-15,0-2-2 0,0 2-11 0,0-4-6 16,2 2 19-16,0 0 2 0,1-3-7 0,1 0-20 16,-7 0 28-16,15 0-33 0,17-13 24 15,-14 6-23-15,5-5 21 0,-4 0-3 0,1 0 10 16,0-1 11-16,-1-3-24 0,-2 0 1 0,3 1 14 15,-1 1-22-15,-3-3 16 0,4 0-11 0,-9-1 4 16,8 0 3-16,-4 0 0 0,0-1 15 16,-2 1 0-16,-2 2-6 0,0 0 0 0,-3 0 23 15,-3 1-15-15,2 1-20 0,0 1 15 0,-1 1-20 16,-1 1 44-16,-2 3-10 0,-1 1-14 16,0 1-12-16,0 1 45 0,-2 0-30 0,3 0 15 15,-3 2 14-15,1 0-13 0,-1 1-8 0,1 0 5 16,-1-2-23-16,0 3 17 0,0-1-9 15,1 1 2-15,-1-1-2 0,-1 4 2 0,0-1 13 16,-1 1-20-16,0 2-16 0,-7 5-1 0,1 1 12 16,-1 2 28-16,2 0-46 0,-1-2 19 15,1 5-26-15,-2-2 14 0,5-3-4 0,-1 5 11 16,0 0 5-16,0-2 4 0,2-3-6 0,-3 5-6 16,2 1 9-16,2 0 3 0,1-4-10 15,0-1-15-15,-3 4 15 0,4-15-23 0,0 11 32 16,0-1-1-16,0-1-23 0,0-2 25 15,0-1-5-15,12 7-7 0,-9-8-11 0,1-1-7 0,-3 0 17 16,3 1 42-16,0-1-52 0,-2 0 42 16,2 0-49-16,0-1 50 0,0 1-33 0,1-1 4 15,0 0-24-15,0-1 58 0,1 1-52 0,0-2-7 16,-1 1-46-16,2-1-19 0,-4-1-38 0,2 2-38 16,-5-2 15-16,0 0-132 0,8 0-93 15,-2 0-51-15,-6 0 30 0,9 0 11 0,-1 0 51 16,-2 0-9-16,-6 0 10 0,9 0-6 0</inkml:trace>
  <inkml:trace contextRef="#ctx0" brushRef="#br0" timeOffset="165020.9081">6315 1848 278 0,'4'2'269'0,"0"-1"-28"0,-1 1-13 0,1 1-38 0,-1-1 7 16,1 0-28-16,-1 1 2 0,-1 0-15 15,2 0 9-15,-2 1-39 0,0 0-13 0,-1 1 5 16,0 0-1-16,-1 2-17 0,1-1 4 16,0 13-16-16,-1-6-13 0,1-3-13 15,-1-2-2-15,0 3-1 0,0 1 7 0,0 2 15 16,-18 13-25-16,15-16 14 0,-1-1 3 0,-1-3-15 16,-3 4-33-16,3-1 18 0,0-2-15 0,0-1 35 15,-1-1-56-15,2-1 19 0,1 0-12 0,0-3 23 16,1 2-22-16,0-1 21 0,-1 1-49 15,1-3-6-15,0 1-39 0,1 0-15 0,-2-2-30 16,3 0-32-16,0 0 13 0,0 0-168 0,-11-11-132 16,10 5 8-16,-2-12 26 0,2-4 25 15,1 12 24-15,0-5 14 0,0-4 61 0</inkml:trace>
  <inkml:trace contextRef="#ctx0" brushRef="#br0" timeOffset="165783.2747">6982 1490 448 0,'3'-1'264'0,"1"1"-45"0,-1 0-19 0,0 1-19 16,1 0 4-16,0 2-28 0,2-1-13 16,-1 2 6-16,7 5-9 0,-2 1-26 0,2 0 0 15,-6-1-22-15,2 1-4 0,-4 0-1 16,-1 1-4-16,5 1-24 0,-3 1 6 0,0 3 10 16,1-5 3-16,2 3-7 0,-4 3-31 15,-4-8 15-15,2-1-22 0,1 0 30 0,-1 0 7 16,-2-1-27-16,0-1 6 0,0-6-1 0,0 0 3 15,0 7-14-15,0 0-18 0,0-7 40 16,0 7-24-16,-19 12-3 0,13-12-19 0,-1-1-2 16,3-1 1-16,-3-2 2 0,1 0 8 0,-1-2-21 15,0 1 33-15,1-1-34 0,6-1 19 0,0 0-8 16,-10 0 4-16,-12-11-19 0,10 2 42 16,3 4-46-16,-1-5 26 0,3 0 6 0,-2 2-19 15,5-3 40-15,0 3-42 0,1-3 17 0,0-6-26 16,0 6 44-16,3 11-39 0,0-11 15 0,0 2-2 15,0-3-6-15,11-12-16 0,-1 11 8 16,-1 0 6-16,2 1 3 0,-1-1 2 0,-1 1-8 16,6-1 4-16,-1 3-15 0,3-4-11 15,-1 3 39-15,3 0-9 0,-1 0 4 0,1 2 8 16,2-2-37-16,-2 3 26 0,1 2-2 16,-2-2-19-16,2 1 46 0,-1 2-18 0,2 1-13 15,-1 3-7-15,4-4-20 0,-1 1 21 16,-2 0 4-16,1-1 4 0,1 2 0 0,1 1-7 15,-1 0 1-15,-1 0 1 0,1-1 4 0,0 2 0 16,-2-1-1-16,-3 1 9 0,3-1-29 0,-7 0 12 16,-1 2 8-16,-2-2 10 0,-2 2-2 15,0-1 0-15,-3 1-29 0,0 0 10 0,-1-1-1 16,0 1 2-16,0 0 31 0,-2-1-3 16,0 1 9-16,1-1 3 0,-2 1-2 0,2 0-3 15,-2 0-6-15,1 0 7 0,-1 0-6 0,-2 0-18 16,0 0 33-16,0 0-3 0,0 0-3 15,0 0-5-15,0 0-3 0,9 0-33 0,-9 0-1 16,0 0-60-16,0 0-36 0,0 0-55 0,0 0-46 16,9-12 18-16,-9 7-319 0,-2-8 38 15,-8 0 9-15,-1 1 10 0,-2 2 27 0,-2 6 26 16,-6-4 16-16,-4 5 105 0</inkml:trace>
  <inkml:trace contextRef="#ctx0" brushRef="#br0" timeOffset="166719.8486">3032 2435 533 0,'0'0'230'0,"0"0"-23"0,0-14-2 0,0 14-19 0,0 0 11 16,0 0-34-16,0 0-9 0,-13 0-28 16,0-25 14-16,12 24-31 0,1 0-1 0,-1-2-18 15,1 1 3-15,1 1-32 0,0 0 11 16,-1 1 8-16,0 0-33 0,1 1 22 0,0 0-12 15,0 0-19-15,1 1 1 0,0 1 13 16,1 0-12-16,0 1-10 0,0 0 22 0,1 0-16 16,7 9-6-16,2 0 9 0,-4-1 11 15,3 6-2-15,-1-5-17 0,4 4-8 0,-3-2 30 16,0-1-17-16,5 5 7 0,-7-6-15 16,4 3 7-16,-3 0-10 0,-1-1-4 0,4 1-12 15,-1 0 13-15,1-3-6 0,-2 4-10 0,-1-1 5 16,3 3-7-16,-3-4 13 0,0 1 20 0,2 0-30 15,0-1 7-15,-4-1 23 0,-4 1-21 16,0-3-18-16,4 0 27 0,-1-1-25 0,-2-2 10 16,1 1-24-16,-2-2-1 0,0 0 17 0,-2-3 1 15,1 1 4-15,-1-3 10 0,-1 0-31 0,0-1 24 16,0 1-18-16,-1 1-10 0,0-4-24 16,-1 2-8-16,2 0-47 0,-3-3-30 0,0-1-29 15,-1 0 14-15,1-3-123 0,-1-1-55 16,0-10-83-16,0-2 11 0,0-5 25 0,-2 4 25 15,2-3 27-15,1 2 21 0</inkml:trace>
  <inkml:trace contextRef="#ctx0" brushRef="#br0" timeOffset="167139.9625">3380 2419 654 0,'-1'-5'291'0,"2"4"-21"16,-2-4-21-16,1 3-38 0,-1-1-41 0,1 0-1 15,0 1-2-15,1 0-47 0,-1 1-19 16,-1 0 9-16,1 1-32 0,-2 1-1 0,1 2 0 16,-1 1 4-16,0 1-1 0,2 1-9 0,-3 13-8 15,1-6 2-15,-2 5 10 0,0 0-29 16,1 0 21-16,-2 4-28 0,-1-3 2 0,1 1-18 16,-5 0 3-16,4-2 47 0,2 3-40 15,-6-2 12-15,4-1-30 0,-1 0 50 0,0 0-35 16,0 0 1-16,-3 0-14 0,4-1 28 0,-3 1-24 15,-4-1 6-15,3-1 5 0,3 1 8 0,-6-3-3 16,2 1 2-16,2-1-24 0,-1 0 15 16,6-3-30-16,-5 0 39 0,0-1-23 0,0-2-3 15,2-2 0-15,2 1-1 0,3-2-1 0,-2 0-29 16,4-1 42-16,-3-2-8 0,-1 1-33 16,1-1 18-16,-1 0-9 0,3 0-2 15,-1 1 35-15,0-2-32 0,1-1-21 0,0 0-14 16,1 0-50-16,0 0-28 0,0 0-25 15,-14-10-48-15,12 6 16 0,-8-11-158 0,0-1-99 16,3-3 10-16,1 0 29 0,-1-6 7 0,3 0 23 16,1-2 15-16,1-1-6 0</inkml:trace>
  <inkml:trace contextRef="#ctx0" brushRef="#br0" timeOffset="168422.3753">3938 2323 282 0,'0'0'278'0,"0"0"-4"16,0 0-46-16,0-13-33 0,0 13 0 15,0 0-16-15,0 0 17 0,0 0-46 0,0 0 17 16,0-14-54-16,-6-2 14 0,7 13-34 0,0-1 15 16,2-2-26-16,-1 2-5 0,1-1-8 15,5-7 22-15,-3 5-35 0,5-5 11 0,-1 1-5 16,0-3-19-16,-1 7 3 0,0-4-11 15,2 2 18-15,1 1-29 0,-2-1 2 0,1 2 26 16,-1 1-27-16,-1 0-12 0,-2 3 8 16,1-1 13-16,-1 0-12 0,1 3 14 0,10-2-4 15,-8 2-32-15,2-1 9 0,-2 2 9 0,-9 0 6 16,12 0 0-16,0 0-9 0,10 11-7 16,-6-5-2-16,1 1-22 0,-2-1 28 0,3-2-3 15,-7-2-11-15,6 1 26 0,-2-1-10 16,4 0-3-16,0-2-25 0,-11 0 7 0,6 0 31 15,4 0 3-15,0 0-19 0,20-11 1 0,-16 7 9 16,-2-3 14-16,-1 1-17 0,-2-2 2 16,2 3 1-16,-3-2 15 0,1-2-6 0,-1 0 8 15,-1 1-23-15,-3 0-1 0,-2 2-2 0,-2 1 32 16,-2 1-18-16,1 0 3 0,-3 1-2 16,-1 0-2-16,1-1-3 0,0 2 23 15,0 0 13-15,-1 1-1 0,-1-1-5 0,0 0-5 16,2 0-6-16,-3 1-2 0,1 0-3 15,0 0-23-15,0 0-1 0,-1 1-1 0,0-2-2 16,2-1 0-16,-2 3-55 0,2 0-54 16,-2-1-48-16,-1 1-53 0,0 0 18 0,0 0-310 15,0 0 59-15,0 0 9 0,0 0 13 0,0 0 31 16,-12-13 37-16,8 13 4 0,-14 4 11 16,6-2 1-16</inkml:trace>
  <inkml:trace contextRef="#ctx0" brushRef="#br0" timeOffset="169052.5413">2894 3773 523 0,'-3'0'303'0,"1"0"-46"0,-1-2-39 15,1 2-24-15,0 0-31 0,2 2-2 16,-3-4-8-16,3 4-15 0,0-2-7 15,3 1-19-15,0 2 26 0,1 0-10 0,11 4-24 16,-3 1-17-16,4 3 13 0,-1 0 10 16,1 0-31-16,2 0 19 0,1 5-19 0,-1-3-15 15,3 1-4-15,-1-1-22 0,0 1 11 0,-1 0 31 16,1 4-32-16,-3-2 2 0,2 0-30 0,0-1 17 16,-1 4-8-16,-2-1-1 0,1 1-15 15,-3 0 34-15,2-3-31 0,-4 1 16 0,0 0 6 16,-3-1-43-16,4-3-2 0,-8 2 2 15,5-3 11-15,-2 1 21 0,-3-4-32 0,1-2 11 16,-3-1-53-16,-1-1-17 0,1-4-6 0,-1 4-4 16,0-3-31-16,-1-1-30 0,0 0-13 0,-1 0 13 15,-1-3-168-15,0 0-100 0,-1-3 5 16,1 1 28-16,0-3 22 0,-2-13 11 16,3 7 62-16,0-5 7 0</inkml:trace>
  <inkml:trace contextRef="#ctx0" brushRef="#br0" timeOffset="169362.4922">3330 3904 299 0,'-3'-5'384'0,"3"-1"-74"0,-2 2-33 16,0-1-21-16,-2 2-35 0,3-2-27 15,0 2-18-15,0 1-4 0,-2 0-44 0,0 0 9 16,1 0-28-16,0 3-17 0,-2 0 25 16,-1 2-7-16,-7 6-28 0,1 4 11 0,-4 1 13 15,3 0 1-15,-6 1-48 0,1 2 13 0,2 0-25 16,-2 2 12-16,1 0-26 0,-2-3 19 15,4 2-24-15,-2 1 15 0,0 1-24 0,0 0 6 16,0-1-5-16,0 0-1 0,1-1 35 0,-2-1-59 16,3-1 23-16,-4 4 10 0,1-4-14 15,4 0-9-15,-1-1-1 0,0-2 4 0,2 0-10 16,1-5-2-16,0 2-10 0,3-3 28 0,2 0-1 16,1-4-30-16,1 1-51 0,1-2 15 15,1 1-29-15,2-2-61 0,0-1 17 0,0 0 12 16,-1-4-163-16,2 2-93 0,3-2 28 0,8-11 26 15,-1 1-54-15,3-3 39 0,2 3 17 16,5-4 14-16,-4 2 11 0</inkml:trace>
  <inkml:trace contextRef="#ctx0" brushRef="#br0" timeOffset="169601.5423">3484 4028 556 0,'12'0'296'0,"-2"-4"-16"0,0 3-47 0,-4-1-14 16,1 1-14-16,-1-2-20 0,1 3 8 0,-1-1-41 16,1-1 32-16,2 1-48 0,9-1 24 15,2-2-77-15,-2 1-2 0,0-1 8 0,-2 0 28 16,4 0-52-16,-3 0 11 0,-4 1-29 16,4 0-42-16,1-3-29 0,-4 1 9 0,-3-1-38 15,8 0-56-15,-6-2-2 0,2 2 11 0,-2-5-194 16,1 0-114-16,0 2 24 0,2-2 4 15,-2 0 67-15,1 0 21 0,0 0-27 16</inkml:trace>
  <inkml:trace contextRef="#ctx0" brushRef="#br0" timeOffset="170090.2441">4085 3765 732 0,'3'-3'290'0,"-3"0"-18"0,0 1-37 15,2-2-9-15,0 3 1 0,1-1-2 16,-1 1-31-16,0 0-31 0,-1-1-3 0,1 1-13 15,-1 0-4-15,0-1-64 0,-1 2 20 0,0 2 14 16,0 2-34-16,0 0-31 0,-1 1 23 16,0 1-5-16,-4 10-30 0,2 0 3 0,0 0-4 15,0 1 26-15,2-4-28 0,1-6 1 0,0 2-26 16,0 4-11-16,0 1 26 16,10 15 7-16,-9-18-12 0,5 1 12 0,4-2-42 15,-3-4-5-15,-1 1 11 0,1-2-5 16,-1-2-13-16,2-3 24 0,-1 2-9 0,0-1 3 15,1-1-22-15,1 0 24 0,3 0 6 0,15-15-4 16,-12 5-14-16,-1 0 16 0,-1-2-22 16,1-2 3-16,-1 3 12 0,-2-3 19 0,-2 0-22 15,0 4 38-15,-3 1-19 0,0 1 19 0,-2 4 6 16,-2-1 15-16,1 0-4 0,-1 2-6 16,1 0-4-16,-1 1-41 0,0-1 20 0,-2 2 1 0,1-1-2 15,1 1 1-15,-1 0-5 0,-1 1 2 16,0 0 26-16,0 0-3 0,11 11-4 0,-3 3-10 15,-3-6-1-15,-2 2 8 0,4 4-3 16,-1 2-23-16,-4 3-1 0,4-1 2 0,-2 0 15 16,1-2-1-16,0 0-2 0,-1 1-1 15,0 0 0-15,0 0-22 0,0 0-22 0,-1-1-16 16,1-4-42-16,-3-1-35 0,1-3-50 0,0 0 16 16,-2-1-243-16,0-7-47 0,0 0 33 15,0 6 30-15,-11 4 37 0,2 3 24 16,-1-3 23-16,-2-4-9 0,-3 3-19 0</inkml:trace>
  <inkml:trace contextRef="#ctx0" brushRef="#br0" timeOffset="170600.4543">2820 4467 394 0,'-20'2'298'0,"5"0"-36"0,6-1-67 16,2 0-3-16,7-1-42 0,-8 0 6 0,8 0-1 15,-8 0-50-15,8 0-9 0,-13 6 10 0,12-4-3 16,1-1-5-16,1 2 6 0,2-2-7 15,1 2 0-15,11 3-24 0,3-3 4 0,6-3-15 16,2 2-11-16,-11-2 19 0,9 0-22 16,6 0-10-16,1 0 9 0,36-10-22 0,-29 6 14 15,2 2-16-15,1-2-5 16,-2 1 31-16,5-1-27 0,-1 3-13 0,4-4 14 16,0 4 20-16,1-1-28 0,1-2-13 0,0 1 10 15,1 0-10-15,0-2 1 0,3 3-11 16,-3-1 27-16,0-1-14 0,-2 0 11 0,1 2-12 15,-1-3 13-15,-4 1-4 0,0 0 5 0,-3 0 5 16,-1 0 30-16,0 0-23 0,-4-1-18 16,-2 3 53-16,-1-1-41 0,-3 0 5 0,2 0-9 15,-3 1 15-15,-6 1-16 0,2-3 1 0,-6 2 5 16,-3 2-30-16,-5-2 23 0,-11 2-23 16,8 0-7-16,0 0-66 0,-8 0-13 0,6 0-71 15,-6 0 13-15,5-2-308 0,-10 3 25 0,-2 0 27 16,-14 1 26-16,-4 6 24 0,-3 1-10 15,-1-1 12-15,-4 0 41 0</inkml:trace>
  <inkml:trace contextRef="#ctx0" brushRef="#br0" timeOffset="171189.3822">3838 4784 262 0,'2'2'533'0,"0"0"-153"0,-2 2-83 0,1-4-26 16,0 3-10-16,-1-1-21 0,1-1-62 15,-1-1-12-15,2 2-42 0,-2-1 41 0,2 1-69 16,-2-2 5-16,2 3 8 0,0 0-18 0,1 1 17 16,-1 0-57-16,0 1 35 0,0 1-23 15,-1 0-27-15,-1 0 0 0,5 10-18 0,1 0 18 16,-6-16-18-16,0 10-4 0,0 0 6 0,0 1 12 15,0-3 15-15,0 1-8 0,0-1 10 16,0 3-17-16,0 2-6 0,-16 13-16 16,12-16 23-16,-3 2-28 0,2-3-21 0,-4 2 43 15,2-3-37-15,1-5 45 0,-1 1-23 0,3-3-4 16,-3 1 4-16,1-1-21 0,0-1 24 16,-1 0-14-16,7 0-19 0,-7 0 17 0,-7 0-17 15,-9-11 9-15,10 4-4 0,0-4 4 0,0 3 25 16,6 1 8-16,-1-4-2 0,0 2-2 15,3-7 14-15,1 6-13 0,3 2-2 0,1-3 22 16,0 4-5-16,10-15-27 0,2 7-18 0,-2 0-4 16,6 1 17-16,-5-1 5 0,6 2 3 15,-1-3-1-15,2 1 14 0,3 2-3 0,-2 1-2 16,4 0-7-16,-4 4-1 0,4-1-14 0,2 1-8 16,-1 0 2-16,3 3 0 0,-4-2 2 15,3 1 39-15,0 2-4 0,-1 0-26 0,-4 3-1 16,4-2 0-16,-1 2-31 0,-2-4 9 0,-2 2 3 15,0 3 2-15,-2-4 1 0,-4 3 41 16,0-1-13-16,-5 2 0 0,1 0-11 0,2 0-28 16,-1 0 21-16,-1 0-21 0,0 0 2 15,-2 0 2-15,-2 0-34 0,-6 0-35 0,8 0-37 0,-8 0-87 16,8 0 18-16,2-10-286 0,-7 5 43 16,0 2 29-16,0-2 30 0,-2-1 37 0,7-12-11 15,-2-1 18-15,-1-4 8 0</inkml:trace>
  <inkml:trace contextRef="#ctx0" brushRef="#br0" timeOffset="171952.7956">5041 4217 742 0,'-1'0'238'0,"-1"-3"-15"0,2 2-9 16,0-2-23-16,-2 0-22 0,0 0 6 15,1 1-18-15,0-2-2 0,1 1-26 0,0 0 0 16,-2-3-26-16,4 2 14 0,0-1-38 16,2-1 43-16,3-5-43 0,0-1-26 0,-1 5 47 15,0 0-14-15,0 0-31 0,3-4 20 16,-2 4-36-16,-1 0 38 0,0 1-21 16,-1 1-42-16,0 2 12 0,-1-1-13 0,1 1-8 15,0 0 30-15,-1 1-15 0,3-1-14 0,-1 1 31 16,8-3 5-16,-1 5-16 0,-13 0 2 0,11 0-40 15,3 0 19-15,0 0-8 0,19 11 51 0,-22-11-18 16,8 4-20-16,-4 0-8 0,2 2 24 0,-1-1-35 16,-5 0 7-16,7 1 12 0,-2-2-4 15,-2-1-25-15,0 3 32 0,-1-5 7 0,1 1-26 16,-3-2 15-16,-11 0-32 0,10 0 22 0,-1 0 6 16,7 0-1-16,-2 0-1 0,17-11-19 15,-19 8 28-15,6-6-15 0,-6 0-2 0,4 6 5 16,-8-4 8-16,-2 1 9 0,0 1 13 15,0 1-9-15,-3-1-11 0,0 1 20 0,-2 0-4 16,2 2-1-16,-1-3-4 0,0 1-1 16,-1-1-23-16,0 0 0 0,1 1 0 0,-2-1 1 15,1 2 0-15,0 0-9 0,-1 3-42 0,0 0-11 16,0 0-20-16,0-8-46 0,0 8-37 0,0-8 16 16,0 8-150-16,0-9-65 0,0 2-70 15,0 0 27-15,0-4 34 0,15-12 34 0,-9 10 2 16,2-1 39-16,1 1 5 0</inkml:trace>
  <inkml:trace contextRef="#ctx0" brushRef="#br0" timeOffset="172710.6195">6053 3654 331 0,'3'-2'335'0,"-1"1"-72"0,1-1-42 0,0 1-17 15,-1-1-40-15,0 2 8 0,1 0-40 16,-1 0 4-16,1 2-43 0,0 1 3 0,-2 0-20 16,2 3-4-16,-1 1 25 0,-2-1-11 0,2 13-26 15,1 0-6-15,-3-10-15 0,0 6 14 16,0 1-19-16,0 2 8 0,0-2-15 16,0 1 3-16,-13 17 14 0,7-18-5 0,4-4-22 15,-1 3-1-15,-3-2-3 0,4-4 15 0,0-1-20 16,-1-3 15-16,0-1 7 0,2-1-22 0,0 1 1 15,0-1 5-15,1-2 4 0,-2 2 1 0,1-3 6 16,0 0-9-16,1-1-3 0,-2-2 11 16,0 1-11-16,1-3 14 0,0 0 2 0,-2-12-10 15,4 3-3-15,-1 3 11 0,0-6-12 16,0-6 26-16,10-27-29 0,-7 25 32 0,2 2-3 16,0 0 28-16,0 2-36 0,0 2 10 0,-2-1 23 15,1 3-22-15,0 1 30 0,2 6-51 16,-2 1 30-16,-1 0-17 0,1 3-1 0,0 1-5 15,0 0-3-15,1 0 11 0,1 2-5 16,8-2-16-16,-3 1 0 0,-11 4-2 0,17 0-2 16,-2 0-17-16,1 0 19 0,17 14 11 15,-13-3-8-15,-3-2-12 0,4 7 1 0,-6-4-14 16,2 3 33-16,-4 1-39 0,3-1 35 16,-2 2-2-16,0 1-34 0,-2 0 10 0,1 0 13 15,-3 1 7-15,1 0 0 0,-1-3-1 0,-1 2-3 16,1 0-4-16,-3-5-1 0,1 5-1 0,1-4-9 15,-1-2 3-15,-1 1 2 0,-1-5 1 16,-2-1-2-16,1-2 15 0,0 0-29 0,-3 0 16 16,-1-1-15-16,1-2 28 0,-1-1-1 0,0 0 9 15,-1-1 3-15,0 0-9 0,0 0 9 16,0 0 7-16,20-21 4 0,-12 7 4 0,0-2 11 16,-2-6-23-16,1-2-17 0,0-1 42 15,-1-3-10-15,2 1-17 0,-1 0 1 0,-3-2 15 16,3 1-9-16,-1 1 20 0,2 2 3 15,-3 2 3-15,-2 1 4 0,-1 1 1 0,-1 4-12 16,-1-3 14-16,0 2-23 0,2 7 4 0,2 4-17 16,-4 7 3-16,0-9-4 0,0 2-24 15,0 7-1-15,0-8-25 0,0 1-2 0,0 7-44 16,0-7 7-16,0 7-99 0,0-7-32 0,0 7-21 16,-11-13-29-16,10 8 24 0,0 3-222 0,0 0-72 15,1-2 39-15,0 4 33 0,0 0 29 16,0-6 29-16,0 6 42 0,0 0 15 0,0-8 20 15,0 8 8-15</inkml:trace>
  <inkml:trace contextRef="#ctx0" brushRef="#br0" timeOffset="173066.3135">6859 3269 658 0,'3'-2'360'0,"0"2"-49"0,0-1-60 16,-1 0-36-16,0 0-4 0,-1 0-26 15,1 1-4-15,0 0-27 0,0-1-22 0,0 2 0 16,-1 3-21-16,1 0 5 0,-2 3-25 0,0 0-16 16,-2 12-3-16,2-10 21 0,0 6 1 15,-11 22 0-15,5-16-35 0,2 0-4 16,-1 6-8-16,-2-2 28 0,-2 1-24 0,3 0-17 16,-3-3 10-16,3 4-30 0,2 3 23 0,-1-4 2 15,2 1-30-15,0 0 13 0,0-2 12 16,2 2-34-16,-2-4 38 0,3-10-12 0,0 4-22 15,0 3 15-15,0 1 2 0,0 0-3 0,13 19-6 16,-8-26 7-16,0 3-18 0,3-3 12 0,-4 1-49 16,5-2-11-16,1-4-24 0,-1-3-12 15,-1-2-27-15,5 2-60 0,-1-3-5 16,-1-2 16-16,-11-1-191 0,14 0 27 0,0 0 24 16,18-17-101-16,-13 6 26 0,2-2 22 15,-1-5 52-15,-1 4 11 0,1-1 9 0</inkml:trace>
  <inkml:trace contextRef="#ctx0" brushRef="#br0" timeOffset="173506.4625">7268 3498 403 0,'-2'-16'427'0,"-1"2"-82"0,0 7-50 16,0 0-7-16,1 2-61 0,-1 1 27 15,2 0-29-15,-1 1-53 0,1 0-6 0,-2 0-42 16,3 3 28-16,0 0-29 0,0 0-9 0,0 0 5 15,-5-4-26-15,3 8-10 0,-2-1-9 0,-6 8-38 16,1 2-1-16,2 1 20 0,-1 0-21 16,1 1-6-16,1 1 10 0,0 1 2 0,1-1-9 15,4-2-19-15,0-2 4 0,1-3-21 16,0 1 9-16,0 4-3 0,0-1-7 16,14 15 32-16,-6-16-24 0,-2-2 1 0,0-4-27 15,-1 0 25-15,3-2-16 0,0-2-20 0,-1-1 17 16,1 1-5-16,12-2 17 0,-20 0-19 15,11 0 29-15,2 0-1 0,16-15-1 0,-16 9 4 16,1-1 0-16,0-3-7 0,-5-2 19 16,1 0 32-16,-2-1-36 0,2 0-2 0,-6 2 0 15,0 1-3-15,-1 1 52 0,-1 0 5 0,-1 3 7 16,-1 6-9-16,0-7-9 0,0 1-11 0,0-3 0 16,-17-10-3-16,12 12-5 0,-7-5-14 15,3 6-23-15,3 1 0 0,-1 2-1 0,1 0 2 16,2 1-45-16,0-1-44 0,4 3-21 0,0 0-43 15,-7 0-48-15,7 0 19 0,-9 0-230 0,3 0-38 16,-4 12 34-16,-1-3 28 0,4-2 0 16,3 0 27-16,-1 0 22 0,3 1-10 0,1-1-4 15</inkml:trace>
  <inkml:trace contextRef="#ctx0" brushRef="#br0" timeOffset="173774.6579">7524 3771 462 0,'4'3'335'0,"3"-1"-58"0,-3 0-26 0,-1 0-48 15,0 0-30-15,0 0-8 0,1 0 2 0,0 1-33 16,-2 1-12-16,2 1 15 0,-3-2-5 0,0 3-17 16,-2 1-2-16,2 0-10 0,-1-7-25 15,0 14 3-15,0 2-2 0,-12 18-38 16,8-16 22-16,0-2 13 0,-2 0-34 0,2-6-9 15,2 0 3-15,-2-5-35 0,1 1-20 16,0 1-36-16,1-4-33 0,0-1-15 0,1 2-30 16,1-2 12-16,-1-2-205 0,1 0-57 0,0 0-4 15,-2 0 18-15,4-3 24 0,-2-1 17 0,2-2 20 16</inkml:trace>
  <inkml:trace contextRef="#ctx0" brushRef="#br0" timeOffset="174140.1728">7946 3369 534 0,'3'-3'295'0,"0"2"-45"0,-2-1-20 16,1-1-6-16,-1 2-51 0,2 1 10 15,0 0-14-15,-1 0-17 0,2 1-27 0,-1 1 2 16,9 6-7-16,-4 1 7 0,2 3-35 16,1 1 16-16,-2 1-30 0,-1 0 3 0,0 2-15 15,4 2 31-15,-3 1-35 0,-2-3 22 16,0 2-21-16,-2 1 6 0,-1 0-33 0,2-3 39 16,-4 2-36-16,2 0-3 0,-1-2 3 0,-2-3-25 15,0 0-10-15,-1-2 19 0,0-2-21 16,2 1 28-16,-2-2-22 0,1-2-4 0,-1 0-20 15,1 0-39-15,-1-1-36 0,0-5-17 16,0 0-45-16,0 5 14 0,0-5-156 0,0 0-93 16,-2 10-17-16,2-11 28 0,-1 1-21 0,0-3 32 15,-1 0 13-15,1-3 35 0</inkml:trace>
  <inkml:trace contextRef="#ctx0" brushRef="#br0" timeOffset="174615.491">8284 3202 581 0,'4'0'319'0,"0"-1"-50"15,-1 1-40-15,1 0 2 0,1 0-43 16,-4 1-26-16,3 0 10 0,-1 2-21 0,9 5 6 15,-2-5-29-15,1 9 1 0,0-2-28 0,0 3 10 16,0 0 11-16,0-3-8 0,-1 3-36 0,-1 0 3 16,-1 5-21-16,0 0 13 15,-1 0-37-15,3 3 59 0,-5-2-27 0,4 2-11 16,-4 1 11-16,0-1-39 0,0 4 1 0,-3 0-17 16,1 1-1-16,0-2-1 0,-3-12-2 15,0 6 77-15,0 4-8 0,0 1-9 0,-15 27-7 16,9-25-6-16,0-2 1 0,-1-1-20 0,0 1 2 15,-2 4-9-15,-1-6 14 0,0-1-6 0,-1 1 13 16,-5-3-18-16,1 1 13 0,-1-1-19 16,1 0 14-16,1 0 9 0,-1-4-30 0,1 3 14 15,1-2-2-15,1-1 6 0,1-3-9 0,2-5-13 16,-1 3 6-16,3-4-1 0,5 1-20 16,-4-3 3-16,-1-1-1 0,1-2-28 15,-1 3 2-15,1-2-111 0,6-1-56 0,-7 0-52 0,-18-11 25 16,5 1-282-16,3 0 38 0,-3-5-9 15,-1-1 10-15,2-3 31 0,-2-4 24 0,-3-2 25 16,0-2 89-16,-1-3-37 0</inkml:trace>
  <inkml:trace contextRef="#ctx0" brushRef="#br0" timeOffset="176501.7241">4617 1283 220 0,'0'0'208'0,"0"0"9"15,0 0-57-15,0 0-1 0,0 0-12 0,0 0-26 16,0 0 23-16,0 0-21 0,0 0-14 0,0 0-37 16,0 0 12-16,0 0-1 0,0 0-27 0,0 0 26 15,0 0-1-15,0 0 4 0,0 0 1 16,1 3-28-16,2 2 19 0,-3 0-15 16,2 1 6-16,-1 3 10 0,1 7-38 0,0 3 22 15,0-2-30-15,-2-9 6 0,0 8 12 16,0 2 6-16,-10 19-26 0,7-16 9 0,-1 1-19 15,0-1 9-15,0 0-7 0,1 1 11 0,0-2-29 16,0-1 4-16,-2-2 6 0,1-1-8 16,3-5 2-16,0-1 16 0,0-4-18 0,0 1 0 15,-1-2-1-15,2-5-5 0,0 0 15 0,0 0 7 16,0 7 25-16,0-7-9 0,0 0 26 0,0 7-13 16,0-7-9-16,-1 8-3 0,1-10-15 15,0-2 12-15,2-1 15 0,-2-1-36 0,3-11 24 16,-3 7 11-16,6-20-17 0,-3 5-8 15,2 5-25-15,1-3 12 0,-2 0 32 0,0 2-36 16,1 2-7-16,-2 3 20 0,1 1 34 0,1 1-37 16,-3 2 5-16,0 3-3 0,2 0 6 15,-2 3-8-15,-1 1-27 0,0 1 17 0,0 0 19 16,0 2-25-16,0-2 13 0,1 3-22 16,0-2 5-16,4 1 4 0,-3 2 14 0,2 0-26 15,-5 0 22-15,0 0 6 0,28 10-30 0,-17-5 12 16,-2 0 1-16,4 5 30 0,1 0-21 15,-1 3-8-15,-2-1 10 0,-1 3-26 0,0-1 21 16,1 0-2-16,-2-1-1 0,0 2 16 0,4-2-23 16,-9-2 9-16,5 2-19 0,-4-3 11 0,-1-1-2 15,2-5 19-15,-5 3-6 0,1-4-22 0,1-1 22 16,-1 1 6-16,-1-1-4 0,2 0-1 16,2 0 5-16,-4-1-4 0,-1 1 43 0,2-1 39 15,-2-1-33-15,0 0-5 0,0 0 10 16,6-13-21-16,5-3-4 0,-2-2-9 0,0-3 2 15,2-1 15-15,-4 0-17 0,2-1-15 16,-1-1 10-16,3 4 28 0,-1-7-20 16,-6 6 23-16,4 4-13 0,-4-3-18 0,-2 6-4 15,3 5 3-15,-2 2 4 0,-3 0 1 0,0 2-6 16,2 5-28-16,-2 0 13 0,0 0-6 0,0 0-18 16,0 0-6-16,0-6 2 0,4 0-35 15,-5 5 5-15,3-1-72 0,-2 4-14 0,-3-4-21 16,-4 1-16-16,2 0-37 0,6-1-29 0,-1-1 24 15,-5 3-110-15,0-3-58 0,3 0-73 0,2-3 56 16,3 3 26-16,2-2 24 0,2 0 24 16,-1-2 46-16,2 1 13 0</inkml:trace>
  <inkml:trace contextRef="#ctx0" brushRef="#br0" timeOffset="176876.1047">5245 1089 627 0,'-1'0'252'16,"6"0"-10"-16,-1 0-30 0,-4 0-23 0,2-2-27 16,1 3-18-16,-5 0-8 0,1 4-18 15,4 1-4-15,0 2 20 0,-3 4-34 0,-1 4 16 16,1-6-13-16,0 5-17 0,0 1-11 16,0 3 17-16,0 1-12 0,-14 21 16 15,9-21-30-15,-2 5-1 0,1 1-4 0,-1 3-21 16,-1-4-2-16,2 2 23 0,-1 3-22 0,0 0 16 15,-4 2-33-15,4 3 52 0,-5 2-43 0,3 0 2 16,5 1-17-16,-3 2 31 0,-1-1-15 0,2 1-21 16,2 0 20-16,2 2-31 0,2-2 24 0,0-21 2 15,0 10-9-15,0 3 9 0,12 37-13 16,-3-34 10-16,0-2 2 0,2 0-5 16,2-1-1-16,1-4-12 0,2-3-6 0,3-1 12 15,3-1-15-15,-1-2-9 0,3-2-42 0,0-4-17 16,1-6-19-16,2-2-16 0,3-1-20 0,3-4-28 15,4-1 15-15,-19-1-161 0,40-12-101 16,-12 1 29-16,1 0 26 0,5-7-26 0,3-4 46 16,3-4 15-16,4-5 10 0</inkml:trace>
  <inkml:trace contextRef="#ctx0" brushRef="#br0" timeOffset="177615.1597">8130 888 610 0,'-3'-2'213'0,"2"0"-31"0,0 1-43 0,1 6 18 0,1-5-2 15,1 4-3-15,-1-1-10 0,2 2-6 16,2 2-11-16,-3-1-3 0,0 2-22 0,4 3 18 16,-3 1-17-16,3 5-23 0,2-1 17 15,-4 3 0-15,6 2 0 0,-1 2-37 0,-4 2 24 16,4 1-24-16,1 4 28 0,0 0-31 0,-3-4 10 15,-3-1-14-15,1 3 4 0,1 0-8 0,-6 2-18 16,2 1-13-16,-2-1 21 0,0-13-20 16,0 6 35-16,0 2-20 0,-17 32 2 0,9-26-7 15,-2 0-8-15,-1 2 16 0,1-3-20 0,0-1 26 16,-4-3-20-16,3 0-13 0,-4-4 47 16,4 3-20-16,-4-3 9 0,2-3-15 15,-1 1-9-15,2-1 34 0,-5-3-6 16,0-1 20-16,3-1-3 0,-2-2 12 0,5 0-13 0,-2-5-36 15,4 0 43-15,0-3-8 0,5-1-5 0,-2-1-23 16,2 1 11-16,0-1 12 0,2 2-11 16,-1-3 5-16,1 0-22 0,-1 0 7 0,1 1 9 15,1-1-28-15,-1 1-2 0,-1-2-1 0,0 1 4 16,2 0 6-16,0 0-17 0,0-1 14 16,-1 1-9-16,1-1-25 0,0 2 1 0,1-1-83 15,-2-1-56-15,2 0-38 0,0 0-71 0,0 0 24 16,-8 0 21-16,8 0-334 0,-8 0 59 15,-15-13 12-15,7 8 32 0,3 4 89 0,-6-1 40 16,9 2-2-16,-5 0 59 0</inkml:trace>
  <inkml:trace contextRef="#ctx0" brushRef="#br0" timeOffset="182234.812">7588 4351 486 0,'0'0'126'0,"0"0"-24"0,0 0 2 0,0 0 32 15,0 0-34-15,0 0 8 0,0 0-8 0,0 0-33 16,0 0 14-16,0 0 12 0,0 0-15 0,0 0-5 16,0 0-19-16,0 0-12 0,0 0-1 15,0 0-3-15,0 0-20 0,0 0 29 0,0 0 9 16,0 0-41-16,0 0 28 0,0 0-17 15,8 15-1-15,-1-17-1 0,8-2-11 0,1 0 5 16,-1-1-11-16,0-1 27 0,-5 2 1 16,-3 1-15-16,3 0-8 0,-1 0-1 0,-3 1 24 15,1 0-21-15,0 0-4 0,-2-1 10 0,0 1 12 16,1 2-33-16,0-4 8 0,0 3 2 16,-1-1 1-16,0-1 11 0,0 2-10 15,0-2-7-15,0 0-13 0,1 2-9 0,-2-2-13 16,0 1-17-16,1-1-23 0,-2 1 4 0,0-1-184 15,-1-1-100-15,-1 3 21 0,-1 0-12 16,0 1 45-16,0 0-5 0</inkml:trace>
  <inkml:trace contextRef="#ctx0" brushRef="#br0" timeOffset="182475.6587">7670 4388 421 0,'-1'1'237'0,"1"2"-33"0,-1-2-29 16,2 1-23-16,-1-1 12 0,-1 1-40 0,2-2 11 15,-2 0-46-15,3 0-23 0,0 0 22 0,1 0-16 16,-1 0 3-16,0 0-20 0,1 0-7 16,2 0-2-16,-2 0-23 0,-1 0 5 0,2-2-31 15,-1 1-19-15,1 0 2 0,0-1-76 0,0 1-40 16,1-4-68-16,-2 3-152 0,1 0 24 15,-1-1 14-15,-1 0-17 0</inkml:trace>
  <inkml:trace contextRef="#ctx0" brushRef="#br0" timeOffset="183910.22">9016 3492 474 0,'0'0'199'0,"0"0"19"0,0 0-48 16,0 0-7-16,0 0-17 0,0 0-3 16,0 12-30-16,0-12-2 0,0 0-13 0,0 0-25 15,0 0-3-15,0 0-3 0,0 0-4 0,0 0 4 16,0 0-1-16,0 0-15 0,0 0-4 16,0 0-2-16,11 15-17 0,-6-14 9 0,0-2 14 15,2 1-11-15,0-1-10 0,-7 1 3 16,7 0 5-16,-1 0-10 0,2 0 10 0,4 0-19 15,17-9 29-15,-15 7-33 0,-3-1 18 16,0 3 6-16,-6-2-17 0,2 2 13 0,1-2 1 16,-2 0-23-16,0 2 19 0,0-2-9 0,1 2-4 15,-2 0 18-15,0 0-12 0,1 0 12 16,-2-1-27-16,1 0 19 0,-1 0-4 16,1 0 13-16,-2 1-38 0,-3 0 22 0,0 0-16 15,0 0-6-15,8 0-3 0,-8 0 10 0,6 0-43 16,-6 0-10-16,0 0-41 0,7 0-37 0,-7 0 0 15,8 0 11-15,-8 0-102 0,0 0-54 16,0 0-110-16,7 0 12 0,-7 0 28 0,0 0 9 16,6-10 11-16</inkml:trace>
  <inkml:trace contextRef="#ctx0" brushRef="#br0" timeOffset="184532.2279">9210 3423 446 0,'-1'0'209'16,"0"0"-46"-16,0-2 16 0,0 2-33 0,1 0 7 16,1 0-46-16,-1 0 16 0,0 0-20 15,0 0 0-15,1 0-51 0,-1 0 27 0,1 0-14 0,-1 0-3 16,0 2-12-16,1-1 0 0,0 0 0 15,0 0 5-15,2 0 2 0,0 0-18 0,0 0-8 16,1 0 4-16,-2 1 4 0,1 1 5 0,1 0-25 16,1 0 33-16,-2-1-26 15,2 1 17-15,-1 1-27 0,10 5-3 0,-7-4 2 16,1 0 1-16,0-1 16 0,-3 0-1 0,0 1-19 16,0-2 10-16,-2 1-28 0,1-1 24 0,0 1-17 15,1-1 14-15,-2 0-6 0,0 0-9 16,-1 1-4-16,1 0 12 0,-1 0 16 0,0-1-15 15,0 1 19-15,0-1-28 0,-1 2 10 0,1-2 13 16,-1 1-13-16,0-1-8 0,1 1 19 16,-1 0 4-16,1-2-11 0,-2 3 7 0,2-2 5 15,-2 2 3-15,1-3 1 0,-1-2 3 0,0 0 5 16,0 0-25-16,0 9 10 0,0-9-2 0,0 8 14 16,0-8-10-16,0 7-4 0,0-7 5 15,0 8-13-15,0-1 10 0,0-7-7 0,-12 13-8 16,10-9 13-16,-2 1-3 0,2-1-13 0,0 1 8 15,0-1 8-15,-1-1-32 0,1 1 27 16,0 0-17-16,0-2 8 0,-1 1-10 0,2 0 6 16,0 1-5-16,0-1 10 0,0 0-20 0,-1 0 15 15,1 0 1-15,0-2 1 0,0 4 12 16,0-3-12-16,0-1 17 0,0 2-18 0,1-3-3 16,-1 1 1-16,1 0-13 0,-1 1 10 0,1-2 15 15,0 1 3-15,-1 0-17 0,1 0 1 16,0-1 11-16,0 0-4 0,0 0-5 0,0 0-1 15,0 0-15-15,0 0 4 0,0 0-15 0,0 0-15 16,0 0-14-16,-5 6-46 0,4-6-36 16,0 0 11-16,-2 0-247 0,0-1-27 15,-2 0 17-15,1 0 24 0,-1-1-19 0,0-1 29 16,-9-3 10-16</inkml:trace>
  <inkml:trace contextRef="#ctx0" brushRef="#br0" timeOffset="214197.1537">31264 4490 356 0,'15'13'158'0,"-15"-13"-72"0,0 0-18 0,13 0 6 15,-13 0-15-15,20 25-7 0,-16-21 53 0,0-2 5 16,8 6-30-16,-5-1-13 0,-1-1 19 16,-2-1-50-16,0 0 6 0,0 0 11 0,-1-1-22 15,1 1 24-15,0 0-1 16,-2-1-17-16,0 0 16 0,1 1 0 0,6 8-6 16,-4-3-25-16,-1-2-2 0,-2-1 15 0,2 0-5 15,-1-1-9-15,-1-1-28 0,0 1 49 0,1-4-17 16,-1 2-5-16,0 0 11 0,-2-1-3 15,2 1-16-15,1-1 36 0,-2 0 6 0,2 1 30 16,-1-4 5-16,0 3-7 0,2-1-19 0,2-1 1 16,-1-1 7-16,2 3 6 0,2-3-23 0,2 0-5 15,18-11-3-15,-12 6-6 0,1-2 9 0,-2-4 19 16,2 4-12-16,2-4-24 0,-1 0 2 16,-1 2-2-16,-2-1 7 0,-1-2-19 0,-1 0 10 15,-1 1-10-15,0-1-6 0,1 3 8 16,-3-3 7-16,-2 1 8 0,-2 3-28 0,-2 2 20 15,2 0-4-15,-3-1-2 0,1 2-20 16,-1 1 5-16,-2-1-5 0,1 3-1 0,0-1 8 16,0 0 0-16,-2 0 9 0,1 1-14 0,1 0 5 15,-1 0-5-15,0-1-25 0,-2 1-24 16,0-2-39-16,0 4-33 0,0 0 11 0,0 0-220 16,-19-19-80-16,5 12 0 0,0-2 60 15,-2 0 22-15,-3 0 24 0,-2 0-14 16,0 0 62-16</inkml:trace>
  <inkml:trace contextRef="#ctx0" brushRef="#br0" timeOffset="214702.3089">31548 4384 231 0,'0'1'249'0,"1"0"-23"0,-1 2-54 16,1-1-20-16,-1 1-21 0,1-1-14 0,-1 1-8 16,2 1-24-16,0 0-12 0,-1 0 13 0,0 1-18 15,1 2 2-15,-1-2 1 0,0 1-10 16,3 9-10-16,-2 3 14 0,-1-4-14 16,-1-3 2-16,1 0-16 0,-1-1-21 15,0 0 21-15,0-3-9 0,0 3-8 0,0 1 8 16,0-2-5-16,0-1 2 0,0 0-4 0,0 0-12 15,0-8 8-15,0 7 32 0,0-1-21 0,8 4 7 16,1 1 18-16,-3-5-11 0,3-2 24 16,0 0-12-16,10-2 12 0,-9-2-18 0,6 0-13 15,2 0 14-15,26-11-18 0,-19 8 14 0,1-4 7 16,-4 0-13-16,5-1 1 0,-3-1-12 16,1 2-11-16,-4-2 16 0,-2 2-14 15,-1 0 3-15,-6 3 0 0,-1 1 0 0,-1-1 6 16,-3 3-13-16,0 1 22 0,-4-4-43 0,2 3 21 15,0 0-6-15,-1-1-8 0,0 1-2 0,-1 1 2 16,0-2 7-16,0 1-8 0,0 1 9 16,-1-1 27-16,-1 1-30 0,1-2-20 0,0 2 14 15,0 0 16-15,1-2-12 0,-1 1-10 16,0 0-6-16,0 1 3 0,-2-2-49 0,2 1-27 16,-2-1-51-16,1 0 12 0,-1 2-220 15,0 0-59-15,0 0 32 0,0-7 24 0,0 7 25 16,-17-25 19-16,12 14 11 0</inkml:trace>
  <inkml:trace contextRef="#ctx0" brushRef="#br0" timeOffset="219009.4376">1014 16676 354 0,'0'0'155'0,"0"0"-25"16,0 0-15-16,0 0-14 0,0 0-12 0,0 0-81 15,0 0 21-15,0 0-3 0,0 0-2 16,0 0-2-16,0 0 4 0,0 0 8 0,0 0-36 16,0 0 12-16,0 0-9 0,0 0 2 0,0 0 46 15,0 0 36-15,0 0-47 0,0 0 4 16,0 0-5-16,0 0-5 0,0 0-9 0,0 0-6 16,0 0 23-16,0 0-10 0,0 0 3 0,0 0-14 15,0 0-12-15,0 0 16 0,0 0-11 16,0 0-12-16,0 0 1 0,0 0-1 0,0 0 20 15,0 0-36-15,0 0 3 0,13 0-19 16,-13 0-12-16,25 10 17 0,-21-9-79 16,0-2-27-16,-2-5-97 0,2 2 15 0,-4 1 10 15,2 0-117-15</inkml:trace>
  <inkml:trace contextRef="#ctx0" brushRef="#br0" timeOffset="226127.0185">1009 16709 259 0,'0'0'75'16,"0"0"47"-16,0 0-44 0,0 0-10 0,13 0 41 16,-13 0-21-16,0 0-21 0,0 0-7 0,0 0-5 15,0 0 37-15,0 0-37 0,0 0-17 16,0 0 14-16,0 0 10 0,0 0-5 0,15 0-7 15,-15 0-5-15,19-1-39 0,-15-1 27 16,1 1 15-16,-2 0-2 0,3-5-5 0,-1 6-23 16,3-2-27-16,0-1 37 0,2-2 0 0,-2 3-10 15,2-3 10-15,0 3 5 0,0-3 13 16,0 3-37-16,2-2 16 0,-6 1 4 0,1 0-2 16,-1 2-20-16,1-2 5 0,-2 0 2 15,1 3 5-15,1-3-6 0,-1 0 5 0,8 0-23 16,0-4 28-16,-3 2-21 0,4-2 10 15,1 2-18-15,-3 2 17 0,0-4-9 0,4 1 8 16,-6 4 14-16,3-4-28 0,6 1 16 16,-5-1-9-16,2-1-5 0,1 1 14 0,0 0-4 15,1-1-2-15,0 0-2 0,-3 1 14 0,3-2-12 16,-5 1 1-16,3 3 6 0,0-4-15 0,0 1 8 16,0 1-6-16,-3 0 6 0,-3 2 3 15,5-2 8-15,-1-3-9 0,2-1 9 0,1 4-8 16,0-2 4-16,1 1-5 0,-1-5 8 0,1 3-13 15,2 1-6-15,2-1 11 0,-2-1-19 16,0 0 19-16,4 2 10 0,-5-2-14 0,4 1-8 16,-1 0 4-16,4 0 0 0,-2 2 3 15,-1-4 4-15,3 4-10 0,2 0-2 16,-4-2-3-16,3 1 12 0,1 0-2 0,-1 0-4 16,-1 0-11-16,-1 0 2 0,2 1 21 15,1 0-35-15,2 1 38 0,-3-2-19 0,1 1 14 0,1-1 0 16,-1 3-7-16,1-3 9 0,-1 2 6 15,1 1-1-15,-1-3-7 0,0 3 9 0,1 0-15 16,0-1-9-16,-1 0 33 0,1-1-2 0,-2-1 3 16,0 3-16-16,0-1 7 0,-1-1-9 15,0 0 8-15,5-1-27 0,-2 2 26 16,2-1-6-16,-2-1 10 0,0 1-3 0,-2 0 7 16,0 0 5-16,2 0-15 0,2 3-24 15,-4-4 19-15,4 2-7 0,-4 2 10 16,0-4 13-16,0 1-18 0,-1 0-4 0,0 2 8 0,0-2-16 15,3 1 7-15,-2 0 5 0,-1-1 14 16,-2 4-6-16,-4-1-16 0,-4 0 6 16,1 2 2-16,-8 0-5 0,-1 1 9 0,-3-1 2 15,-1 1-22-15,0 0 33 0,-1 1-4 0,0-2-24 16,-2 2 18-16,0 0-4 0,0-1-1 16,-2-1-7-16,0 2-11 0,0 0-12 0,0 0-14 15,0 0-2-15,0 0-16 0,0 0-20 0,-12-1 9 16,9-1-24-16,-1 2 20 0,0 0 6 15,1-1-68-15,-2-1-14 0,0 0-1 16,1 1-28-16,-1-1-19 0,1 1-53 0,-1-3-30 16,1 2-54-16</inkml:trace>
  <inkml:trace contextRef="#ctx0" brushRef="#br0" timeOffset="226637.2479">3454 15919 513 0,'0'-2'144'0,"0"-1"25"0,1 1-56 0,-2 0 32 16,0 0-47-16,0 0 1 0,2 1-14 0,0-2 8 16,-1 1-13-16,1 0-27 0,0 1 13 15,1-1 9-15,0 0-12 0,1 1-1 0,1-1-17 16,-1 0-2-16,0 1-27 0,1-1 32 16,0 1 0-16,1 0-20 0,0-1-10 0,0 1 9 15,1 2 9-15,-6-1-21 0,0 0 7 0,9 0-6 16,-1 0-3-16,1 0 6 0,-2 0-26 15,1 0 19-15,4 0-7 0,4 0 10 16,16 12-18-16,-18-7 14 0,-2-3-10 0,2 4 8 16,-3 0-10-16,3-1 7 0,-5 0-25 0,-2 0 22 15,-1-2-4-15,-1 1 6 0,-1 2 10 16,0-2 11-16,0 0-18 0,-2 2-3 0,-2-4 25 16,3 5-20-16,-2 0-2 0,-1 0 26 0,0-7 3 15,0 6-18-15,0 4-4 0,-13 18 8 0,7-13-3 16,-2-2-3-16,-1 3 8 0,1-2 6 15,-3-1-8-15,0 0-9 0,-3-1-17 0,4-2 14 16,-1 0 11-16,0 1 9 0,-1 2-8 16,0-3-15-16,0 0 9 0,1 0-5 0,0 0 2 15,4-2 15-15,1-2-14 0,-2-1-9 16,2-1 3-16,1 1 10 0,1-3-6 0,1 2 9 16,0-2-5-16,1 1 9 0,-1 0-17 15,0 1-7-15,0-3 3 0,1 2 11 0,-1-2-9 16,2 1 14-16,-1-1-4 0,0 0 2 0,1 1-25 15,-1-1 16-15,2 0-11 0,-2 0-7 0,-1 0-30 16,2-1-29-16,-2 2-48 0,1 0 12 16,-4-2-217-16,3 0-87 0,-2 0 25 0,1 0 26 15,4 0 19-15,0 0-24 0</inkml:trace>
  <inkml:trace contextRef="#ctx0" brushRef="#br0" timeOffset="227875.3484">1043 16754 339 0,'0'0'151'0,"0"0"-10"0,13 0-2 16,-13 0-6-16,0 0-25 0,0-14-2 16,0 14-14-16,27-21-15 0,-21 15-24 0,0 2 14 15,-1-1-13-15,3-1 13 0,0-1 3 16,2-1 3-16,-1 1-23 0,-1-2 20 0,-1-2-21 15,0 3-2-15,-2-2 4 0,3 3-4 16,-1-2-4-16,5-3 3 0,-3-1-13 0,-1-3-1 16,3 3-1-16,-3-4-14 0,5 2-1 0,-3-4-6 15,3 0 1-15,-3-2-9 0,1-2 12 16,1 0-8-16,1 4 26 0,0-1-25 16,1-1 15-16,0-1-1 0,-3 2 3 0,5-1-19 15,-1-1 0-15,2-1 24 0,1 3-27 0,0 0 10 16,3-1-10-16,-5 2 18 0,-1-2-8 15,2 2 21-15,-1 3-15 0,-1-5 6 0,2 2-14 16,0 1 7-16,1-1 16 0,-3 0-3 16,2 3-25-16,-4-1 5 0,6-2-3 0,-5-1 17 15,3 2-12-15,-2-3 18 0,-1 3-21 16,2-4 19-16,0 2-18 0,-4 1 14 0,4-3 2 16,0 0-14-16,0-2 2 0,0 0-5 15,4-2 1-15,2 1 15 0,-2 0-26 0,3 0 0 16,0 0 15-16,0-1 6 0,-2 2-22 0,4 1 8 15,-1 0-8-15,-1 2 15 0,-1-2 10 16,3 4-8-16,-1-4-13 0,-1 5 11 0,-2-3-9 16,2 2-16-16,1 0 12 0,-1-1 13 0,-4 3-7 15,4-1-12-15,0 0 19 0,-1 0-13 16,0 3 7-16,1-4-12 0,0 2 11 0,-1 2-4 16,-1-2 23-16,0 0-14 0,-1 2-7 0,1-2 5 15,-2 0 6-15,-1 4 2 0,2-4-18 16,-2 0 4-16,-2 3 5 0,1 1-7 0,-2-2 1 15,-2 1 20-15,0-1-2 0,1 0-9 16,-4 1 2-16,1 3-17 0,-1-3 8 0,-2-1-1 16,0 5 0-16,1-2-6 0,-3 3 11 0,4-1 5 15,-2-2-11-15,-3 5-8 0,-1 1 6 16,0 1 15-16,-3 2 6 0,1 1-9 0,1-1-8 16,-3-1-14-16,0 4 17 0,0 0-39 15,0 0-2-15,0 0-2 0,-15-7-14 0,9 7-53 16,-2 0-11-16,-12 0-19 0,9 0 12 15,-5 0-47-15,-3 0-84 0,-1 0-67 0,-1 0-46 0,-2 0 24 16,2 0 17-16,0 0 0 0</inkml:trace>
  <inkml:trace contextRef="#ctx0" brushRef="#br0" timeOffset="228270.9859">2408 14793 351 0,'0'-2'183'0,"0"0"-25"15,0-1-37-15,0 0 1 0,0 1 4 0,2-2-10 16,-1 1 1-16,1 1-39 0,2-1 13 0,0 0-23 16,9-2-2-16,-2 1-3 0,0-1-9 15,6 2-14-15,1 1 8 0,0 1-23 0,-8 1 22 16,5 0-22-16,2 0 20 0,19 12-15 0,-17-6-13 16,-1 3-6-16,0 1 19 15,0 0-20-15,1 1 22 0,-1 1-12 0,1 4-30 16,-3-2 17-16,-2 2 7 0,0 1-6 0,-1 3 2 15,-2-3 7-15,-1 2-21 0,-3-2 13 0,-1 2 0 16,-1-3 9-16,-5 5-3 0,0-13-3 16,0 5 5-16,0 1-5 0,0 2-4 15,-15 16 35-15,6-15-27 0,-3-2 8 0,1 2-6 16,-4-2-1-16,3 0 7 0,-3-1-10 0,-1 0 11 16,1-1-17-16,1 0 6 0,2-3 1 15,-5 4 0-15,3-4 0 0,-1 3 1 16,4-1-12-16,0-4 8 0,-1 5-5 0,2-5 8 15,-6 2-15-15,5 2 1 0,-4 3-15 0,1 2-47 16,-3 0 7-16,-3-7-158 0,1 5-177 16,-2 0 13-16,2-1 25 0,-3 1 15 0,-1-1 3 15</inkml:trace>
  <inkml:trace contextRef="#ctx0" brushRef="#br0" timeOffset="229606.0492">1196 16530 310 0,'0'0'164'0,"-3"-1"-53"0,-1 1 36 0,2-2-44 16,-3 2 7-16,5 0-29 0,0 0 19 16,0-3-17-16,-1 3-9 0,2 3 21 0,-2-7-10 15,-1 5-22-15,0-5-5 0,0 2-2 0,-2-4-8 16,4 5-13-16,0-5-4 0,0 2 23 0,-1 2-19 16,-1-2 6-16,2 2 20 0,3-1-21 15,-4 5-35-15,-3-4 36 0,2-1-9 0,-4 2 10 16,5-2-23-16,-8 0 1 0,5 2 3 15,0-1-23-15,-3 0 10 0,5 3-23 16,-2-4 25-16,-2 3-7 0,6 0 21 0,0 0-13 16,0 0-9-16,-6 0-9 0,6 0-5 0,0 0 17 15,0 0 23-15,0 0-20 0,-10-5 13 16,11 3 3-16,1-2-3 0,-2 0-27 0,0 0 24 16,2-4 0-16,-2 1 10 0,7-1 17 0,-7 1-26 15,2-2 17-15,0-1-5 0,-2 3 21 0,0-3-23 16,0 1 5-16,0-2 2 0,0-2 1 15,0-2-8-15,0-1 4 0,0-2-11 0,0 1 5 16,0-1-4-16,0-1 5 0,0-2 3 16,0 2-15-16,0 0-3 0,0 1 8 0,0 1 1 15,0 1-10-15,-4-17-3 0,0 20-3 16,1-2-1-16,-3 1 10 0,4 2 9 0,-8-1-10 16,7-2-2-16,-3 2 6 0,-3-1-4 15,3-2-20-15,3 3 15 0,-4-2-8 0,0 3 9 16,3-3-6-16,2-2-18 0,-4 3 18 0,3-3 1 15,-4-2-10-15,4 2 9 0,-5-2-9 0,8 1 23 16,0-3-25-16,-4 0 25 0,1 0-19 0,3-1-13 16,-6-2 13-16,6 2 1 0,0-3-3 15,0 3-2-15,0 10 6 0,0-5-12 0,0-2 25 16,0-3-12-16,0 2-12 0,0-2-4 0,0 0 11 16,0 0-11-16,0 2 18 0,0-1-9 0,0 0 19 15,0 2-2-15,0-1-10 0,0 2-10 16,0 0 4-16,0-1 0 0,0 3 0 0,0-1 16 15,0 2-15-15,13-15 5 0,-13 23-4 16,0-3-12-16,0-2 9 0,13-13-2 0,-8 10 6 16,-1 2 10-16,-3-4-4 0,8 5-12 15,-7-3 18-15,2-5-5 0,1 6 1 0,2-2-17 16,-3-1 7-16,0-3 1 0,1 2 7 0,-3-1-7 16,2 0 5-16,1-3-21 0,0-4 27 15,0 2-16-15,-3 2 7 0,4-3 14 0,-3 0-28 16,-1-1 24-16,4-1-14 0,-4 7 14 0,5-7-20 15,-6 4-1-15,3 0 9 0,1 3-15 0,1-1 16 16,-4-1 4-16,4-1 4 0,-2 2 2 0,2 6-14 16,-2 1 6-16,3 2-16 0,-1-3 4 15,0 1 2-15,0 0 25 0,-1-2-27 0,1 1 2 16,-1-3 4-16,1 3 16 0,2-2-13 0,3 1 13 16,-1 0 0-16,0 0-1 0,-3-2-21 15,3 2 1-15,-2 0 0 0,1-2 3 0,2 2-4 16,-5-1 12-16,2 3-8 0,1-2 18 0,-3 0-16 15,1 0-5-15,-3 1-6 0,8-2 29 16,-6 2-22-16,0 1 3 0,-3-1 10 0,4 1 2 16,-2 0-3-16,-3 3 4 0,0 0-12 0,0 3-7 15,-2-1-2-15,7-2 5 0,-7 11 21 0,0-10-13 16,0 1 9-16,0 2-19 0,0-2 8 16,0 2 5-16,0 7-25 0,0-7-12 0,0 1-22 15,0 6-12-15,0-8-47 0,0 8-19 16,0 0 12-16,-5-15-166 0,-1 14-100 0,3-2-1 15,-6 2 25-15,4-1 23 0,-3 1 24 0,3 0 1 16</inkml:trace>
  <inkml:trace contextRef="#ctx0" brushRef="#br0" timeOffset="230053.9678">1135 14014 231 0,'0'-2'175'0,"5"1"-58"0,-1-5-5 15,3 8 1-15,2-6-6 0,2 0-27 0,7 1-5 16,0-2 0-16,2 3-5 0,3-1-24 0,3 0 7 16,1 0-11-16,0 0 2 0,5 2 0 15,-3-3 8-15,-13 4-40 0,5 0 23 0,4 0-2 16,1 0-15-16,26 11 8 0,-27-5-13 15,-6-1 9-15,2 3 13 0,-2-1-32 0,-2 2 18 16,0 1-4-16,-2 1-20 0,-3 2 10 0,1-1 12 16,-2 2-28-16,-3 1 20 0,0 1 17 0,-2 0-36 15,0 0 21-15,-4 0-13 0,-2-9 14 16,0 3 25-16,0 3-1 0,0-1-8 0,0 3 9 16,-11 14-11-16,7-14-7 0,-1-1 20 15,-3 1-25-15,2-3 8 0,0-2-15 16,1-1 15-16,-4 1 0 0,0 2 3 0,3-5-13 15,-3 2 0-15,0-1 5 0,1-4 7 0,2 2 1 16,4-3 2-16,-3 0-29 0,1 1 23 0,-1-1-5 16,3 0-15-16,0 0 10 0,0-2 3 0,1 1-14 15,-1-1-16-15,-2 1-3 0,2 1-7 16,0-1-15-16,-1 2 4 0,1-3-171 0,-4 4-165 16,2-5 20-16,4 0 16 0,0 0 12 15,0 0-7-15</inkml:trace>
  <inkml:trace contextRef="#ctx0" brushRef="#br0" timeOffset="235910.6125">1308 16593 296 0,'0'0'175'0,"0"0"-64"0,0 0 23 16,0 0-1-16,0-14-42 0,15 14 22 15,-15 0-44-15,0 0 15 0,0 0-18 0,0 0 17 16,19-24 12-16,-17 23 1 0,-2-1-45 16,3 1 22-16,-3-1-40 0,-1 1 11 0,1-1 18 15,2 1-10-15,0-1 4 0,-3 0 6 0,2 1-26 16,0-1-1-16,-1 1-6 0,0 1 0 16,2-1 1-16,-2 1-13 0,0 0-5 0,2-1 10 15,0 1-6-15,0 0-1 0,2-1-10 16,-1 1 11-16,3-1 0 0,0 1 0 0,1-2-13 15,13 1 16-15,-5-3-14 0,7 1 17 16,-4-2-19-16,3-1 5 0,1 2-7 0,-2 0 11 16,2-2-2-16,0 1-9 0,-2-3 4 0,0 2 1 15,0-2 4-15,2 0-5 0,-4 0 16 16,4 1-15-16,0-2 2 0,-3 1-2 0,2 1 9 16,-2 2-7-16,-1-2-23 0,1-1 20 15,-4-2 15-15,5 3-11 0,-4 0-7 0,4 0 14 16,-3-1-12-16,0 2-4 0,0-1 16 0,0 0-6 15,1-1-2-15,1 1-1 0,2 1-21 0,-2-1 15 16,0 1 11-16,-1-1-9 0,2 1 4 16,-3 0 1-16,3-1-5 0,0 2-1 0,-1-1-15 15,3 1 22-15,-3-2-9 0,8 1 2 0,-5 1 8 16,1 0 5-16,0 1-6 0,1-2 2 16,1 1-16-16,0 0 1 0,2-1 12 0,2 1 6 15,-1-2-7-15,2 3-8 0,-2-4 17 16,2 1-8-16,2-1-9 0,2 1 11 15,1 1-11-15,3-1-3 0,-1 0 3 0,2-2-11 16,3 0 29-16,0 0-11 0,-2 0-2 0,0 1-12 16,3 0 14-16,-3 1-4 0,0-1 12 0,0 1-18 15,-2-2 0-15,2 1 10 0,-6 1 15 16,1-1-35-16,4 1 30 0,-3-1-2 16,1 0-6-16,3 1 4 0,-3 0-10 0,3 0 1 0,-4 0-11 15,4 0 8-15,-1 0 6 0,-2-2 17 16,2 3 0-16,3-3-8 0,3 1-12 15,-1-2 13-15,-1 0-13 0,2 3 15 0,0-2-14 16,2 2-3-16,0-2-8 0,-4 1 0 16,4-3 12-16,-3 2 12 0,4 0-4 0,-3 2-1 15,1-2 6-15,-3-3-18 0,3 5 7 0,0-4 17 16,1 0-4-16,0 2-18 0,1-3 15 16,0 1-10-16,0-2-5 0,1 2-5 0,0-1 19 15,0-1-23-15,0 1 7 0,2-2 0 0,1 2-3 16,0-1 20-16,4-1-14 0,-1 0 11 15,1 2-24-15,-3-3 18 0,-3 3 0 0,2-1-7 16,-1-1-1-16,-3 4 5 0,1 0 0 16,-2-1-11-16,-1 0 5 0,2-1 17 0,1 2-25 15,0 0 7-15,1-1 2 0,0 0 5 0,4 1-9 16,2-1-3-16,-2 0 6 0,-1 0 6 16,2 0-14-16,-1 0 6 0,0 1 11 0,1 1 2 15,1 0-15-15,3-1 2 0,-3 1 8 0,-3-1 9 16,5 1-14-16,-1-2-6 0,1 3 9 15,1-2-12-15,2 1 4 0,1 0 12 0,-2 0-5 16,-1-2-7-16,2 0 10 0,-1 0 4 16,6 0-10-16,-1-1 12 0,0 4-17 0,0-5 14 15,-1 2-10-15,4-2 10 0,0 1 3 16,1 1-13-16,1-2-1 0,1 3-2 0,-4-2 9 16,2 1-7-16,-2-3-2 0,0 1 0 15,-3 0 13-15,0 2-7 0,-2 2-1 0,0-1 6 16,-1 0 16-16,1-3-13 0,-1 2 9 0,0-2-13 15,0 0 5-15,0 1 17 0,2-1-17 16,-3 1-5-16,-1 0 1 0,-1 0 6 0,2 0 8 16,-1 1-9-16,1 0-6 0,2 0 19 0,0 0-18 15,1 1-12-15,1 0 17 0,2 0 0 0,-1-2 2 16,1 2-7-16,1-1 5 0,2 1 5 16,2 0-2-16,-3 0-12 0,2-2 1 0,1 2 9 15,0 0-7-15,0-1 1 0,2 0 6 0,-2 0-9 16,-1 1 22-16,5 1-14 0,-5-2 11 15,-1 3-9-15,5-2 2 0,-1 2-12 0,5-3 29 16,-4 1-17-16,1 2 10 0,-2-1-2 16,-1-2 8-16,-4 3-27 0,1-1 28 0,-6 0-21 15,-1 2 28-15,-9-2-1 0,1 1-7 0,-2 0-20 16,-4-2-3-16,-1 3 16 0,-4-1-2 16,-2-1-25-16,-7 4 30 0,-5 0-14 0,-3-1-4 15,-1-2 1-15,-2 3-4 0,-4 1 10 0,-5 2 5 16,4-1-17-16,-8 1-8 0,-4 1-3 15,-2 0-14-15,-1-1-38 0,-3 2-22 0,0 0-34 16,0 0-61-16,-13-3 19 0,8 3-188 0,-1-3-76 16,-2 1 29-16,1 2 27 0,-8-6-1 15,-3 2 54-15,2-5-6 0,-1 3 22 16</inkml:trace>
  <inkml:trace contextRef="#ctx0" brushRef="#br0" timeOffset="236443.4529">11543 14368 425 0,'0'-2'210'0,"2"1"-22"0,-1 0-39 0,1 1 4 16,-1-2-22-16,2 1 10 0,1 1-40 15,-1 0 6-15,3 1-1 0,-1 1-19 0,2-1-12 16,10 3 3-16,-2 2-12 0,0 2-1 15,5 0-12-15,-1 0-11 0,-3-2 22 0,5 5-18 16,-1 1-18-16,-2-1 12 0,2 0-5 16,0 1-6-16,-1 3 1 0,1 1-2 15,-2-1-3-15,2 1 10 0,-5 1-10 0,1 1 4 0,0 0-9 16,0 0 12-16,-1 1-10 0,-1 3-5 16,-3 0 2-16,-1-1 14 0,-3-1-12 0,1 1 15 15,-1 0-17-15,0 0 16 0,-5 0-6 16,-2-11 5-16,0 7-12 0,0 2 13 0,-14 20 4 15,4-19-17-15,-3 0 3 0,-2-1-10 16,-1 1 13-16,-1-2 1 0,-1-3-17 0,-3-1-1 16,-1 3 16-16,-1-4-21 0,0 1 2 15,1 0 5-15,0-1-4 0,-1 1 11 0,6-2-22 16,-4-2 5-16,5-2 1 0,1 5-5 0,4-6 18 16,-3 0-14-16,1 0-5 0,3-1 19 15,4-3-8-15,0 3-6 0,1-4 12 0,-1 0-1 16,3 1 1-16,-2-2 22 0,2 1-28 15,0 0 11-15,1 0-9 0,1 0 11 0,-1-2 11 0,-1 1-27 16,1 1 6-16,0-2 11 0,0 3 8 16,2-3-16-16,-2 2 11 0,2-2-19 0,0 0 9 15,0 1-9-15,-2-1-31 0,-1 1-38 16,3-1-42-16,0 0-61 0,0 0 17 0,0 0-290 16,-8 0 10-16,8 0 28 0,-14-14 34 0,12 10 27 15,-4-11 15-15,2-3 36 0</inkml:trace>
  <inkml:trace contextRef="#ctx0" brushRef="#br0" timeOffset="240778.4105">12538 14927 365 0,'0'0'212'0,"-13"-11"-31"0,13 11-9 15,0 0 1-15,0 0-14 0,0 0-9 0,0-12-4 16,0 12-28-16,-21-17 15 0,21 14-30 15,0 2 3-15,-2 0-21 0,2-1 7 0,0 1 16 16,0-1-9-16,0 1-32 0,0 1 17 16,0-2 4-16,0 2-15 0,0-2-28 0,0 2 0 15,2 0 17-15,-2-1-27 0,0 1-8 0,-2-2 16 16,4 2-20-16,-2 0-3 0,0 0 8 16,0 0-5-16,0 2 10 0,0-2-2 0,0 1 3 15,0 3-5-15,0-1-4 0,2 0 9 0,-1 1 22 16,0 1-22-16,0 1-21 0,1 1 15 15,2 7-19-15,1 2 19 0,4-3-22 0,-4 4 17 16,1-1 6-16,-2 1-7 0,1 1 20 16,4 0-12-16,-2-3-32 0,4 5 18 0,-2-3 0 15,0 2-8-15,-2-5-7 0,5 2 1 16,-6 1-14-16,3 0 21 0,-3-1-19 0,4 0 6 16,-3-2 12-16,-3-4-19 0,0-1 6 0,-2-1-2 15,1-1 9-15,1-1 15 0,-2-2 16 0,0-1-31 16,-2 1 8-16,0-4 20 0,0 0 13 15,0 0 8-15,0 0 8 0,0 6-6 0,0-6-3 0,0 0-5 16,0 0-6-16,12 9 19 0,-10-12-5 16,0 0-10-16,-2-1 25 0,2-1-18 15,5-8-5-15,1-3-4 0,-2 3-1 0,1-5-10 16,1 3-15-16,-1 0-8 0,1-2 49 16,0 2-26-16,-2 3-30 0,1-3 42 0,-2 6-30 15,2-5 17-15,-3 5 4 0,-2 0-6 16,1 6 9-16,1-4-5 0,-4 2 15 0,4 1-29 15,-2 0 6-15,-1 0-3 0,2-1-10 16,-1 3 11-16,0 2-2 0,0-3 10 0,-2 1-1 16,2 1-21-16,1 0 11 0,-1 0-6 0,-2 1-6 15,0 0-4-15,0 0 12 0,8 0-6 0,2 12-14 16,-1 1 5-16,-3-1 11 0,3 1-5 0,-2 1 5 16,0-2-22-16,2 2 20 0,-3 0-25 15,1 3 22-15,0-3 1 0,2 3-4 0,-2-3-4 16,2-1 5-16,0-1 4 0,-2 3-20 15,5-5 8-15,-4-1-12 0,-2-1 13 0,1-3 14 16,-3 0-5-16,1-2 15 0,0 1-6 0,-1-2-14 16,-1-1 3-16,1-1 10 0,0 0-8 15,-4 0-12-15,0 0 1 0,0 0 19 0,9 0 15 16,12-18-19-16,-13 5 19 0,0-1 7 16,0-1-11-16,-1-2 4 0,-1-1-5 0,-1 9 15 15,0-7-6-15,4-2 14 0,-7 0 4 0,2 0-19 16,-1 2-1-16,-1-1 13 0,-2 3 7 15,2-4-5-15,-2 5 6 0,0 2-27 0,0 1 8 16,0 10 7-16,0-7-2 0,0-1-5 16,0 1-2-16,0 7 2 0,0-8 1 0,0 2-10 15,0-2-12-15,-11-2 7 0,11 5 5 16,-2 1-17-16,2-1 14 0,0 3-22 0,-2-3 10 0,2 3-15 16,0-1 22-16,0 0-16 0,-2 0-3 15,2 0 8-15,0 1 3 0,-1 0-22 0,1 0-31 16,0 0-12-16,0 2-38 0,0 0 12 0,0 0-80 15,1 0-59-15,-1-1-32 0,0 1 24 16,2 0-264-16,-5-3-56 0,-1 3 47 0,1-1 53 16,1-2 33-16,-5 1 30 0,-8-3 18 0,-3 1 26 15,-1 3 22-15,-4-4 35 0,-5 0-29 16</inkml:trace>
  <inkml:trace contextRef="#ctx0" brushRef="#br0" timeOffset="246402.3224">11498 14744 357 0,'0'0'192'16,"0"0"-30"-16,0 0-4 0,0 0-26 0,0 0-36 15,0 0 6-15,0 0-43 0,0-12 23 0,18-4-19 16,-16 14 9-16,-1-1-5 0,1 1-12 15,1-2-5-15,-2 1-9 0,1 1-8 16,-2-2-9-16,2 1-7 0,-2 1 11 0,0 2-22 16,0 0-28-16,0 0 3 0,0-8-138 15,0 1-83-15,0 7-85 0,0-14 32 0,-11-9-11 16</inkml:trace>
  <inkml:trace contextRef="#ctx0" brushRef="#br0" timeOffset="247499.4321">11565 14502 409 0,'5'-2'154'0,"-2"1"5"0,2-1-15 0,-2 0-59 15,3 1 32-15,1 0-2 0,0 1-23 0,3 0 0 16,19-4-11-16,-11 1 1 0,3 0-32 0,3 0 11 15,3 1 7-15,-1-1-31 0,-4 0 21 16,5-3 4-16,1 1-29 0,0 2 8 0,-1-3-18 16,1 2 18-16,-1 1-1 0,-2 1-14 15,-2-2-11-15,2 0-2 0,5-3-2 16,-5 6 3-16,2-4 0 0,2 4 9 0,-2-2-13 0,-3-1 17 16,5-2-14-16,1 2 23 0,1-3-14 15,-2 3-5-15,7-2 1 0,-5-1 1 0,6 2 0 16,1-1-11-16,-4-3 14 0,0 2-31 0,3 0 19 15,-1 0-7-15,1-2 14 0,1 3-9 16,-3-2-8-16,2 0 24 0,3 1-29 0,-6-3 23 16,0 2 2-16,6 0-7 0,-5-1 6 15,4 2 22-15,-3-5-23 0,0 4 5 0,-2-1-3 16,1-1 9-16,3 1-4 0,-2-1-9 16,3 0 1-16,-3 1 3 0,4-1-3 0,0 2-1 15,3-3 7-15,-3 3-2 0,2 0-5 16,2-1 12-16,-4 1-8 0,8 0-9 0,-4-1 2 15,4 2 16-15,-2 2-17 0,0-2 0 0,0 1 9 16,0-3-5-16,1 2 16 0,-2-1-4 0,4 0 3 16,1-1-2-16,-4 0-18 0,2 1-1 15,2-1 10-15,1 0 26 0,3-2-27 0,2 1 13 16,-1 0-23-16,0-1 16 0,5 0-10 16,-3 1-11-16,1-6 1 0,-1 5 4 0,-1 1 8 15,4-2 7-15,-3 1 6 0,2 0-15 0,-2-2 19 16,1 4-8-16,-1-3-11 0,5 0 0 15,-1 0 10-15,1-1-13 0,0-1-6 0,3 1 1 16,2-2 21-16,-1 1-24 0,2 1 26 0,3-1-8 16,1-1-14-16,1 0 29 0,1 1-19 15,1 1 5-15,0 3-1 0,2-2-15 0,-1-1-13 16,4 1 4-16,-1-1 24 0,2 0 1 0,-2 1-25 16,2 1 12-16,-2-1 11 0,-4 2-21 15,5-4 20-15,-6 3-17 0,1-1 29 0,2-1 7 16,0-1-29-16,-1 3-7 0,0 0 54 0,0 1-55 15,-1-2 22-15,4 0-10 0,-1 1-24 16,0 1 8-16,-3 1 40 0,3-3-42 0,-2 0 22 16,2 2-25-16,-4 1 40 0,2-1-21 15,-2 1-3-15,4-2-13 0,-2 3-10 0,2-2 2 16,-1 1 25-16,2-2-8 0,-1 1 33 0,2 0-55 16,-2-1 23-16,3-2 10 0,-1 1-31 15,0-1 8-15,2 1 43 0,3-1-59 0,1 0-3 16,2 0 14-16,1 2 24 0,-1-2-26 0,4 1-6 15,-1 1 14-15,-1 0-7 0,0 1 29 0,-3 0 2 16,-2-1-2-16,0 1-1 0,2-2 2 0,-4 4-11 16,0-2-7-16,-1 2 13 0,-2-1-6 15,-2 0 5-15,-1-1 15 0,-2 1 3 0,1-1-13 16,2 0-2-16,3-1 27 0,4 1-4 16,-3 0-19-16,2-1-2 0,-1 1-1 0,-1 0-10 15,-2 1-1-15,-2 2 14 0,-1-1 0 16,-1 1-28-16,-1 0 12 0,-2 1-3 0,-4-2-1 15,-1 5 17-15,-4-3-4 0,-2-1-2 0,-3 1-17 16,-5-1-1-16,-2 1 34 0,-3 0 9 16,-2 1-5-16,-5-1-2 0,-4-1-7 0,-3 3 8 15,-3 1-4-15,1-2-1 0,-3-1-9 16,-5 1 6-16,-1 2-14 0,-5-3 6 16,-5 5-2-16,1-5 0 0,-4 4-2 0,-2-2-68 15,-2-1 5-15,-1 3-57 0,-3-1-20 0,0 0-34 16,0-2-79-16,-2 1 22 0,0-2-144 15,-1 6-73-15,0 0 33 0,0-8-20 0,0 8 26 16,-15-24 71-16,7 12 38 0,3 4-10 0,-4-4 12 16</inkml:trace>
  <inkml:trace contextRef="#ctx0" brushRef="#br0" timeOffset="247925.4266">22717 12598 326 0,'-1'-1'274'15,"-1"1"-70"-15,-1 0-6 0,1 0-43 0,1-1 0 16,0 1-12-16,2 0-1 0,-2 0-6 16,1 1-11-16,1 0 12 0,0 2 3 0,1 0-16 15,3 1 11-15,5 6-29 0,-3-1-14 16,8 0-9-16,-3 4 4 0,4 0 1 0,-1 0-27 16,3 1 0-16,1 3 16 0,-3 0-23 15,3 0 3-15,0 1-15 0,0-2 4 0,-4 0 5 16,3 3-8-16,-3 1-2 0,2 0 7 15,-5-1-5-15,-3 0 0 0,-4-1-22 0,2-1 8 16,-7-6 1-16,0-1 34 0,0 5-35 0,-15 20 11 16,6-14-4-16,-4-3-4 0,0-1 35 15,-6 0-6-15,0-3 12 0,-1 0-12 0,-1 0 8 16,0-2-2-16,-1 1-8 0,1-1 3 16,-4-1-24-16,0 2 27 0,-1-2-34 0,2-1 19 15,5-1-10-15,-1 0-27 0,0-2 30 16,3 0-2-16,1 1-20 0,1-1-17 0,1 0 20 15,0-2-2-15,0 1-8 0,3 0-14 0,-1-1 0 16,0 0-104-16,0-4-28 0,-13 5-73 16,0-4 19-16,-2-2-301 0,13 0 17 15,-9 0 12-15,-34-16 66 0,20 7 4 16,-2 0 33-16,-12-1 21 0,-4 1 19 16,-2 0 10-16</inkml:trace>
  <inkml:trace contextRef="#ctx0" brushRef="#br0" timeOffset="249823.5082">11468 14374 323 0,'0'0'34'16,"15"0"22"-16,-15 0-30 0,0 0 35 15,31 13-44-15,-27-16-56 0,-1 3-20 0,1-2-75 16</inkml:trace>
  <inkml:trace contextRef="#ctx0" brushRef="#br0" timeOffset="250178.7624">11491 14349 242 0,'-2'-2'252'0,"2"1"-16"0,2 0-56 15,-2-3 5-15,0 3-22 0,2 0-3 0,0-1-24 16,1 1 11-16,-1-1-15 0,3 1 6 0,0 1-27 15,1 0 12-15,-1 1-21 0,3-2-17 16,2 1-1-16,2 0 14 0,15 14-23 0,-13-6-17 16,2 5 31-16,-7-1-27 0,3 1 0 0,3-2-2 15,-6 4-16-15,1 3 26 16,-2 3-15-16,-2-7-21 0,1 4 2 0,0 0-4 16,-2-2-3-16,3-1 3 0,-3 2-6 0,0-1 3 15,2-1-19-15,-3-5 0 0,0 3 2 0,-1-2 3 16,1-3-3-16,-4-8-5 0,0 0 14 15,0 7-5-15,0-7-3 0,0 5 0 0,0-5-8 16,0 0 10-16,0 8-14 0,9 2-13 16,-9-8-16-16,0-2 10 0,0 0-27 0,0 0-41 15,0 0-40-15,0 0 12 0,2 1-102 0,1-5-60 16,-1 0-123-16,7-9 3 0,1-3 36 16,5-1 44-16,4 0 23 0,0-2-7 15</inkml:trace>
  <inkml:trace contextRef="#ctx0" brushRef="#br0" timeOffset="250517.9711">12351 14221 403 0,'5'-2'312'0,"-3"1"-66"0,2 1-27 0,0 0-39 16,2 1-10-16,-2-1-23 0,0 3-10 15,1-1 11-15,-1 1-36 0,12 5 20 0,-9 1-33 16,2-3-20-16,-2 1 21 0,4 4-4 0,-4-1-15 16,5 1-29-16,-4 1 7 0,-1-4-1 0,3 4-6 15,-4-6-1-15,-4 3 5 0,5 4 14 16,-3-3-30-16,-2-1 16 0,1 0-20 16,-1-3-9-16,0-2-1 0,0 2-4 0,-2 2-3 15,0-4-3-15,0 5 10 0,2-5-25 0,-2-4-12 16,0 0 13-16,0 8-31 0,0-1 3 15,0-7-38-15,0 6-13 0,0-6-26 0,0 5 9 16,0-5-55-16,0 0-105 0,-9 8-90 0,9-8-56 16,0-4 57-16,1-1 20 0,12-11-1 0,-4-3 10 15</inkml:trace>
  <inkml:trace contextRef="#ctx0" brushRef="#br0" timeOffset="250765.9275">12902 14106 293 0,'8'-1'321'0,"2"-1"-74"0,-1 2-39 0,-3 0-23 16,1 2-28-16,0-2 12 0,17 9-14 0,-12-5-12 15,1 1 2-15,-2 4-21 0,1-4-5 16,-3 4 2-16,0 0-24 0,0 0 12 0,-2 4-32 16,1-1 2-16,-3-3-6 0,2 4-36 15,-3-2-1-15,-1-5 18 0,1 2-18 0,-2-1-6 16,0-1-47-16,1-1-23 0,-1 1 2 0,-2-2-27 15,2 0-21-15,0-1-27 0,0-2 13 16,0 1-166-16,2-2-117 0,-4 0 12 0,0 0 16 16,21-12 17-16,-7-1 9 0</inkml:trace>
  <inkml:trace contextRef="#ctx0" brushRef="#br0" timeOffset="251054.2798">13906 13959 455 0,'9'0'277'0,"-3"1"-51"0,1 0-14 16,0 2-6-16,-2-2-34 0,1 2 10 0,-1-1-16 16,1 0-23-16,6 7 14 0,-1-4-28 15,0 2-31-15,-1 0 7 0,-4 0 0 0,5 2-24 16,-2 1 4-16,0-1-19 0,-2 0 6 15,-3-1-14-15,1-1-31 0,-3-2 17 16,0 1-10-16,3 0 17 0,-3-2-17 0,0 2-13 16,-1-2-8-16,1 1-43 0,0-1-11 0,0 0-37 15,0-1 10-15,0 0-16 0,-1-1-37 16,1 1 12-16,0-3-81 0,-2 0-72 0,0 0-68 0,0 0-27 16,0 0 11-16,16-16 19 0,-7 5-22 15</inkml:trace>
  <inkml:trace contextRef="#ctx0" brushRef="#br0" timeOffset="251331.7837">14732 13808 446 0,'12'1'280'0,"-2"-2"-35"15,-1 2-36-15,1-1-2 0,-3 1-51 0,-7-1-2 16,12 0-6-16,16 11-6 0,-12-5 12 0,-5-1-40 15,5 3-10-15,-5-1 8 0,2 2-14 16,-1 0-2-16,-2-1-5 0,-2 0-15 0,-1 0-20 16,4 0-9-16,-3 1-6 15,-1-1 10-15,-1-1 9 0,-2-1-20 0,0 0 1 0,-2 0-26 16,3-2-41-16,-3-1-43 0,0 2-19 16,0-3-44-16,0 2 13 0,1-2-222 15,1-1 26-15,-1 0 23 0,-3-1-61 0,0 0 9 16,9 0 16-16,11-18 7 0</inkml:trace>
  <inkml:trace contextRef="#ctx0" brushRef="#br0" timeOffset="251617.9629">15898 13711 296 0,'11'0'290'0,"-4"-2"-38"0,-1 4-32 16,0-1-18-16,-1 1-23 0,3-1-1 0,-2 0 3 16,-6-1-49-16,13 5-2 0,2 1-1 0,0 0-2 15,-5 0-26-15,0 2-19 0,-2 0-8 16,6 1 12-16,-7-2-25 0,4 2 10 0,-2 0-35 16,-1-1-7-16,-2-1 15 0,6 3-3 15,-1-2-26-15,-3-2-16 0,2 3-6 16,-3-3-30-16,1-3-26 0,-2-1-36 0,-1 2-15 15,0-4 10-15,-1 0-156 0,-4 0-137 0,0 0 34 16,0 0 40-16,15-11 13 0,-6 2-15 16</inkml:trace>
  <inkml:trace contextRef="#ctx0" brushRef="#br0" timeOffset="251923.5055">17296 13508 563 0,'19'-1'282'0,"-5"2"-16"0,-2-1-56 0,-12 0-17 16,8 0-36-16,1 0 0 0,-2 0-22 0,0 0 14 16,-1 0-32-16,2 0 18 0,-2 0-17 15,17 13 1-15,-10-6-29 0,-2-2 14 0,-2 1-29 16,3 1-2-16,-1 3-18 0,1 0-15 0,0 1 30 15,-2-2-27-15,1-5-7 0,-6 3 11 16,5 6-8-16,-4-5-17 0,3-3-43 0,-2 0-14 16,-2-1-19-16,0-1-49 0,1-2-16 15,1 2 11-15,-1-3-178 0,2 0-102 16,2 0 20-16,1 0-5 0,16-14 71 16,-11 3-11-16,3-1-13 0</inkml:trace>
  <inkml:trace contextRef="#ctx0" brushRef="#br0" timeOffset="252214.1443">18627 13390 431 0,'12'-1'265'15,"-1"1"-32"-15,-1 0-31 0,-1-2-6 0,-1 2-23 16,-8 0-41-16,7 0-14 0,0 0-13 15,-7 0-2-15,9 0-1 0,-1 0-21 0,5 0 19 16,-1 0-42-16,16 9 3 0,-13-5 13 0,-2-1-28 16,-4 2-1-16,8-2 1 0,-2 1-13 15,1 0-5-15,-1-1 3 0,0 2-16 16,1-2-7-16,-3 0-20 0,-7 1-18 0,1-2-23 16,1-2-27-16,-2 1 8 0,-6-1-108 0,0 0-43 15,7 0-65-15,-7 0-47 0,16-10 0 16,-7-1 31-16,4-1-8 0</inkml:trace>
  <inkml:trace contextRef="#ctx0" brushRef="#br0" timeOffset="253199.5383">9468 14737 309 0,'0'0'156'16,"0"0"-1"-16,0 0-7 0,0 0-18 0,0 0 0 15,0 0-41-15,0 0-9 0,0 0 32 0,0 0-10 16,0 0-14-16,14 0-7 0,-14 0 19 16,27 12-26-16,-21-3-1 0,5-1-16 0,-2 5 29 15,1 1-8-15,-2-1-3 0,0-1-17 16,1 4 14-16,-7 2-10 0,3 1 17 15,-5 1-27-15,0-12 17 0,0 8-15 0,0 0-9 16,0 0-19-16,-13 14 8 0,7-14 13 0,2-3-17 16,-2 2 8-16,3-3-17 0,1-4 17 15,0 1-23-15,2-1-9 0,-1-5 7 0,-1 2-9 16,1-1-60-16,-1-2 4 0,1 1-14 0,1-1 6 16,-3 0-87-16,1-4-137 0,-1 0-105 0,3 2 18 15,-16-11 36-15,3 5 18 0,-4-3 7 16</inkml:trace>
  <inkml:trace contextRef="#ctx0" brushRef="#br0" timeOffset="253518.1057">8525 14943 385 0,'-4'0'218'0,"3"0"-7"0,-2 0-34 0,0 2-11 16,0 2-14-16,0-1-26 0,1 2-12 16,0-1-10-16,-4 12-2 0,-1-2-24 0,-3 1-9 15,2 5 9-15,0-5-38 0,-7 3 22 16,5 0-3-16,1-1-12 0,-5 0-23 15,2-1-3-15,1 2 18 0,-3-3-21 0,3 0-3 16,-2 0-30-16,1-1-19 0,0-2-31 0,0 1 7 16,0-5-165-16,-4-1-112 0,1 1-14 0,-1-2 28 15,-1-5 4-15</inkml:trace>
  <inkml:trace contextRef="#ctx0" brushRef="#br0" timeOffset="253801.3385">7609 15112 532 0,'-3'2'195'0,"0"0"-35"0,-1 4-25 0,1-2-14 16,-7 11-10-16,2 0-5 0,-2 2-26 0,-1 1 8 15,4 1-33-15,-3 0-2 0,2 0-4 16,-4-1 4-16,1 2-6 0,2 1 0 0,0-3-4 16,-3 1-25-16,4 2 28 0,-1-5-25 15,2 1-2-15,-1-2-19 0,-2 1-47 0,2-2 4 16,-1-3-89-16,0 0-52 0,-5-2-67 16,1-2-38-16,2-2-48 0,-5 0 9 0</inkml:trace>
  <inkml:trace contextRef="#ctx0" brushRef="#br0" timeOffset="254066.6231">6777 15408 348 0,'-7'0'133'0,"2"0"11"0,-10 4-37 15,3 0 19-15,-1 7-17 0,1-4-2 0,-1 2 1 16,-1 2-14-16,0 0-18 0,-1 0-25 0,0 1-5 16,4 1-24-16,-2-1-3 0,-1 0 6 15,2 0 35-15,-1 3-38 0,-1-3 19 16,1-2-46-16,0 0 1 0,1 3-92 16,4-8-30-16,-11 1-106 0,3-2-58 0,-1-1-42 15,-3-2 8-15</inkml:trace>
  <inkml:trace contextRef="#ctx0" brushRef="#br0" timeOffset="254323.8593">5684 15515 307 0,'-17'8'144'0,"3"2"-11"0,-4 0-7 0,5 2-48 15,0 1-9-15,0 2-9 0,3 0 21 16,0 2-8-16,0-2-50 0,-1 1-1 16,1-2 32-16,0 2-27 0,-1-3 44 0,2 0-23 15,-2 0-11-15,2-1-14 0,-1-2 4 16,1-1-17-16,2 0-2 0,-4-2 0 0,3-1-1 16,-2-1-64-16,0-3-28 0,3 3 2 15,7-5-29-15,-13 0-34 0,-5 0-26 0,-1 0-38 16,-19-15-62-16</inkml:trace>
  <inkml:trace contextRef="#ctx0" brushRef="#br0" timeOffset="254546.849">4979 15576 219 0,'-12'8'175'0,"-1"6"19"0,4-6-50 0,-3 7-21 16,3-1-2-16,0 3-20 0,-3 2-14 15,1-1-4-15,-1 1-11 0,4 2-26 0,-5-2 0 16,0-1-17-16,3 1 27 0,0 0-29 16,-2-2 17-16,1-4-24 0,1 2-1 0,0-2-1 15,1-1-62-15,0-3-14 0,1-4-29 16,0-1 13-16,0 0-17 0,3-2-41 0,5-2-49 16,-14 0-74-16,-14-18 7 0</inkml:trace>
  <inkml:trace contextRef="#ctx0" brushRef="#br0" timeOffset="254729.5287">4578 15768 290 0,'-9'-5'213'0,"-2"-2"-52"0,2 3-19 16,0 0-48-16,3 4 1 0,-1 0 16 0,7 0-22 16,0 0-3-16,-8 0-23 0,-13 14 11 0,9-5-23 15,4-1 8-15,-4 0-8 0,0 3-14 16,1-1-15-16,-1 0 29 0,2 3-7 0,-1-3-15 16,1 1-7-16,0-2-8 0,2 0-5 15,3-2-4-15,-1-3-55 0,2 1-42 0,-3-4 34 16,1 1-98-16,6-2-42 0,-13 0-84 15,1 0-22-15,-8-14 3 0</inkml:trace>
  <inkml:trace contextRef="#ctx0" brushRef="#br0" timeOffset="254889.2262">4246 15837 365 0,'-6'-3'188'15,"0"2"-29"-15,0-1-33 0,0 2-3 0,1 0-2 16,1 0-8-16,-1 0-6 0,-1 2-11 0,0-2-18 16,6 0-5-16,0 0-17 0,-7 0 7 0,0 0-4 15,-12 14-14-15,5-9-7 0,1 2-14 16,1 1 12-16,3-2-36 0,0-3 29 0,1 1-56 15,2-1 38-15,1 0-22 0,2-2-23 16,-2 2 1-16,3-3-87 0,-3 0-82 0,2 0 19 16,3 0 13-16,0 0 13 0,0 0-193 15</inkml:trace>
  <inkml:trace contextRef="#ctx0" brushRef="#br0" timeOffset="297983.907">15409 13668 431 0,'0'0'205'0,"0"0"-52"0,0 0 22 0,0 0-6 15,0 0-24-15,0 0-25 0,0 0 9 16,0 0-30-16,0 0 3 0,0 0-39 0,0 0 32 15,0 0-26-15,0 0-5 0,0 0-1 16,0 0-10-16,0 0-30 0,0 0 21 0,0 0-9 16,0 0 11-16,0 0-11 0,0 0 7 15,0 0 0-15,-16 9 1 0,16-3-16 0,-1 1 3 16,5 9-18-16,-4-8 14 0,0 4 22 16,0 2-18-16,7 18-10 0,-6-15 15 0,-1-9-6 15,0 6-2-15,0 3-6 0,9 17-13 16,-3-16-2-16,-6 0 6 0,1-1-1 15,-1-2-5-15,4 1-15 0,-3-3 16 0,-1-1 11 16,3 4 7-16,-3-9-20 0,0 1-6 0,0 0 1 16,0-2 15-16,0-6-10 0,0 9 22 0,0-9-18 15,0 7 6-15,0-7 4 0,0 0-2 16,0 7-2-16,0-7 5 0,0 0-14 0,0 7-5 16,0-7 25-16,0 0-4 0,0 0-22 15,0 0-9-15,0 0-21 0,0 0-38 0,0 9-69 16,0-11 13-16,-2-1-194 0,2 0-91 15,0 0 60-15,0-1 20 0,0-3 43 0,5-8-20 16,0-1-16-16</inkml:trace>
  <inkml:trace contextRef="#ctx0" brushRef="#br0" timeOffset="298396.1178">15843 13527 331 0,'4'0'240'0,"-2"-2"-47"15,0 0-9-15,1 1-50 0,0 1 31 0,0 0-45 16,-1 0-1-16,2 1-9 0,-1 1-22 16,2 1 2-16,-1-1-19 0,0 2-6 0,0 1 12 15,6 5 2-15,-3-4-22 0,-1 1-15 0,-1 0 10 16,2 4-3-16,-4-2-9 0,2 4 21 0,1 0-3 16,1 1-17-16,-4-3-7 15,1-2 4-15,-1 0 7 0,0-2-32 0,0 0 5 16,-2-1 4-16,0 1 14 0,0-2-34 0,0 1 12 15,0 0-1-15,0 0-7 0,0 0-24 16,-1-2 8-16,0-4-29 0,0 0-47 0,0 8 10 16,0-8-211-16,0 7-94 0,0-7 12 0,0 0 28 15,-7 11 43-15,7-11 8 0</inkml:trace>
  <inkml:trace contextRef="#ctx0" brushRef="#br0" timeOffset="298784.3385">17020 13253 275 0,'9'2'190'16,"7"2"-42"-16,-4 1 23 0,-2-3-18 0,-2 1-39 15,5 4 27-15,-4-2-20 0,-1 1-8 0,-1 0 0 16,2 4-19-16,-4-1-4 0,-2 0-12 16,2-1 3-16,3 3-13 0,-3-1-4 15,0 4 6-15,-2-5-25 0,0 1 4 0,1-2 2 16,-1 1 9-16,4 3-39 0,-3-2-12 0,-1-2 16 15,1 1-4-15,-1-4-6 0,-1 1 1 16,0 1-5-16,0-3 8 0,0 0-8 0,0 0-8 16,-1-2-27-16,1 1-26 0,1 0-25 15,-1-1 7-15,-2 0-242 0,0-2-36 0,0 0 24 16,0 0 20-16,0 0 38 0,-2 2-58 0</inkml:trace>
  <inkml:trace contextRef="#ctx0" brushRef="#br0" timeOffset="299218.7506">18730 12991 262 0,'6'2'250'16,"1"-1"-50"-16,0 1-3 0,8 2-28 0,-4-1-44 15,-1 0 17-15,-2 0-19 0,2 2 18 16,-3-3-26-16,5 6-18 0,-3-2-10 15,0-1-2-15,1 6-20 0,-3-4-11 0,2-1 11 16,1 4 1-16,-2 3-10 0,-3-4 3 16,5 3-17-16,-6-1 1 0,-2-3-6 0,2 2-2 15,4 2 6-15,-2 1-12 0,-2-2-9 0,4 2-7 16,-4-4 7-16,1-1 5 0,-2 0 4 16,0 0 3-16,0-3-39 0,0 0-12 15,-2-1-30-15,0 1-26 0,-1-1 7 0,0-1-119 16,1 3-133-16,-1-6-46 0,0 0 23 15,0 0 23-15,0 0-1 0,0 0 20 0</inkml:trace>
  <inkml:trace contextRef="#ctx0" brushRef="#br0" timeOffset="299654.8105">19844 12997 259 0,'7'3'245'16,"0"-2"-19"-16,-1 1-25 0,1-1-18 0,8 4 2 15,-2 1-16-15,-1-2-30 0,-2-1 7 0,-2 1-27 16,8 4-10-16,-2 1-11 0,-2-2 3 16,3 4-17-16,0-1-25 0,-2 1 16 0,-2-2-12 15,-4 0 15-15,5 0-26 16,-1 4 22-16,2-2-22 0,-6 1-3 0,-1-4-29 0,3 3 4 16,-7-3 5-16,5-1-11 0,-3 0 5 15,-2-2-5-15,2 0-9 0,-1-1 3 0,-2-1-26 16,1-1-17-16,0 1-18 0,0 0-9 15,-2-2-13-15,1 1 7 0,-1-2-192 0,-1-2-110 0,1 1-19 16,-2 1 43-16,2-3 45 0,0 0 6 16,0 0-3-16</inkml:trace>
  <inkml:trace contextRef="#ctx0" brushRef="#br0" timeOffset="299994.1737">20492 12875 373 0,'5'0'229'0,"-1"0"-42"0,-1-1-24 15,2 2 1-15,-2 1-27 0,1-1-3 0,9 7 4 16,-4-5-32-16,0 2 5 0,-4 0-10 0,6 4-15 15,-2 4-10-15,0-5-4 0,-4 2-12 16,6 1 6-16,-4-1 20 0,2 2-20 0,1-1-31 16,-3 3 16-16,1-2 1 0,-3-3-12 15,3 2 11-15,-2 1 8 0,-1-2-29 16,1-3 10-16,-2 1-19 0,-1-1 22 0,4 9-9 16,1-7 1-16,-2-2-24 0,-2-1-1 15,-1-1 14-15,-1 0-19 0,2-1 4 0,-3-1 5 0,1-1-13 16,-1 1-21-16,0-2-35 0,0 1-39 15,-1-2-25-15,0 0 10 0,0 0-249 16,1-5-23-16,-2 2 15 0,-1 0 48 0,3 0 7 0,0-3-20 16</inkml:trace>
  <inkml:trace contextRef="#ctx0" brushRef="#br0" timeOffset="300420.0745">21096 12847 354 0,'4'-1'207'0,"-1"2"-48"0,2-1-30 15,0 0 12-15,1 2 0 0,-1 1-20 0,1-2 6 16,-1 3-16-16,1-2-17 0,6 5 4 0,-3-1-23 15,-1 0 1-15,-1 0 10 0,-1-1-18 0,-1 0 17 16,6 4-35-16,-2-3 10 0,-4 0-5 16,2 6-26-16,0-3 31 0,-3-4-18 15,4 1-5-15,-4 0 17 0,-1-1-23 0,1 1 2 16,-2-5 6-16,1 2 10 0,0 1-25 16,-1 1 13-16,1-2-6 0,0 1-12 0,-2-1 25 15,1 1-4-15,0-2-19 0,0 1 14 0,0 1-38 16,-1-1 19-16,0 1-3 0,0-1-4 15,-1 1-4-15,2-2 23 0,-2 1-1 0,2 0-25 16,-2 0 15-16,2 0-24 0,-1-3-10 0,-1 0-2 16,0 0 8-16,0 0-29 0,0 0-75 0,0 0 11 15,0 6-126-15,-1-7-135 0,1 1 25 16,-2-2 24-16,1-1 23 0,-1 1 14 0,0-2-39 16</inkml:trace>
  <inkml:trace contextRef="#ctx0" brushRef="#br0" timeOffset="321067.3147">11736 14512 513 0,'-15'0'138'0,"15"0"-15"0,0 0-26 16,0 0-29-16,0 0 19 0,-25 16-15 0,23-11-29 16,1 1 1-16,1-1 11 0,0 2-6 15,-1 0 29-15,0-1-11 0,1-6-6 0,0 0 9 16,0 7-20-16,0-1 5 0,0-6 17 0,0 7-16 15,11 2 6-15,-8-5-3 0,1-2 1 16,-2-1 19-16,1-1-16 0,2-1 6 0,1-1 0 16,-3-2-20-16,1 1-2 0,0-1-15 0,-2 0 19 15,1-1-2-15,-2 0 6 0,0-1-13 16,1 1 23-16,0 0-27 0,-2 0-7 16,0 5 4-16,0 0 9 0,0 0-11 0,0-7 3 15,-11-1 0-15,5 8-20 0,2 1-1 0,1 3-8 16,-13 7 4-16,2-1-14 0,0 2 26 15,-2 1-18-15,5-1 8 0,0-1 1 0,1 1-12 16,3-2 8-16,4-3 0 0,1-2-16 0,-2 2 9 16,1-4-5-16,1 1-1 0,0-1 18 0,0 0-20 15,2-1 3-15,0-2-6 0,0 0 18 16,3 2 6-16,-1-4-24 0,-1-2 19 0,2 1-15 16,1 0 12-16,7-7 32 0,-8-2-28 15,-1 4 10-15,0 0 5 0,-1 0-16 0,0 2 25 16,0-1-4-16,-1 7-3 0,0 0-4 15,0-8 14-15,0 2-16 0,0 6-12 0,0-8 3 16,0 1-10-16,-11-3 2 0,10 4 2 16,0 1 15-16,-2 1-2 0,1 0-16 0,1-1 6 15,-3 1-23-15,2 2-25 0,-2-2-21 0,2 2-6 16,-1 1-36-16,-1-1-46 0,3 2 13 16,-3 0-125-16,-1 2-122 0,5-2 13 0,0 0 14 15,-8 0 3-15,-4 12 17 0,5-1-12 0</inkml:trace>
  <inkml:trace contextRef="#ctx0" brushRef="#br0" timeOffset="321662.787">11531 15070 259 0,'1'-2'274'0,"2"2"-14"15,-1-2-48-15,-1 1-22 0,0 1-40 0,1-1-17 16,-2 1-2-16,0 0-12 0,0 2-8 16,0 3-21-16,2 1-2 0,-4 0 5 0,2 1-28 15,0 11-14-15,0-8 13 0,0 8-26 0,0 1 20 16,-12 19 2-16,9-19-32 0,3-8-18 15,0 3 18-15,0 5 7 0,0-2-18 0,0 1 3 16,0-2 7-16,13 14-4 0,-7-16 4 16,3 0-16-16,-2-6 8 0,2-1-4 0,2 1-1 15,2-3-1-15,-1-2 20 0,-12-3-17 0,15 0 14 16,4 0-14-16,17-13 9 0,-12 3-10 0,-8-2 6 16,4-2-5-16,0-4 15 0,-2 1-24 15,-1-2 0-15,-1 3 6 0,-1 0 13 0,-6 3 15 16,4-1 2-16,-12 6 18 0,4 0-2 15,1 2-18-15,-2 3 0 0,0-2 16 0,-2 3-9 16,0 0 7-16,-2 1-42 0,1 0 20 16,-2 3-16-16,1 2 20 0,-2 0-17 0,0 0 6 15,2 2-2-15,-5 13-24 0,4-2 13 16,-2 2 0-16,1-5-14 0,-1 1 2 0,3-3-10 16,0-3 13-16,0 0 17 0,0 0-4 0,0 2-17 15,0 3 14-15,0-1-18 0,0-2 20 0,14 8-4 16,-12-13-9-16,-2 1-11 0,2-2 21 15,0-2-12-15,1 1-1 0,-1-1-19 0,-2 1-8 16,3-1-25-16,-1 1-21 0,0-2-34 16,-2 0-73-16,4-2 15 0,-1-2 14 15,3-1-318-15,8-11 45 0,2-1 28 0,4-3 49 16,7-6 7-16,2-4 15 0,3-10 46 16</inkml:trace>
  <inkml:trace contextRef="#ctx0" brushRef="#br0" timeOffset="322444.3276">14761 13677 299 0,'4'-1'234'16,"0"-3"-25"-16,-2 3-3 0,-2-1-43 0,2 1-9 15,0-1-2-15,-1 1-18 0,0 0 16 0,0 1-27 16,-1-2-15-16,1 1-9 0,0 0-4 0,1 1-26 15,-2 1 26-15,2-1-8 0,0 3-10 16,0 2 10-16,-1 0-35 0,-1 3 11 16,4 11-6-16,-3 0-12 0,2 4-2 0,1-2 4 15,-2 2 5-15,-2-11 5 0,0 7-23 16,0 2 10-16,0 2-19 0,0 1 0 0,0 1 6 16,0 0 6-16,0 0-4 0,0-2-26 0,8 26 13 15,-8-38 18-15,0 6-23 0,0 0 2 16,0 2-8-16,0 0 8 0,0-2 7 0,0-4-3 15,9 10-5-15,-7-14-20 0,-2-1 6 0,0-4 12 16,2 1-4-16,0-1-1 0,-2 0 6 16,0-4-10-16,0 0 2 0,0 0-7 0,0 7 11 15,0-7-11-15,0 6-14 0,0-6-48 0,0 0-39 16,0 6 10-16,5-1-235 0,-5-5-112 16,-1 0 30-16,1-1 27 0,-2 1 35 0,0 0 21 15,2 1 12-15,-2 0-1 0</inkml:trace>
  <inkml:trace contextRef="#ctx0" brushRef="#br0" timeOffset="323021.9032">14754 14585 348 0,'3'-1'290'0,"-1"-2"-25"0,0 1-38 0,-2 0-41 16,2 1 6-16,-1-1-30 0,1 2 0 15,0-1-9-15,-1 1-35 0,-1 0-9 0,2 2 10 16,-2 0-5-16,0 1-25 0,0 2-3 15,0 1-6-15,0 0-17 0,-2 12-4 0,2-8-4 16,0 4 11-16,0 1-26 0,0 3 1 16,0 1-5-16,0-1 5 0,0 0-2 15,0-1-20-15,9 20 3 0,-5-21-5 0,3-2 22 16,1 0-2-16,2-4-11 0,2-2-19 0,-3 1 12 16,5-2-11-16,-4-1 7 0,-1-5-1 0,-1-1-7 15,-8 0-13-15,7 0 17 0,2 0-11 0,15-12 0 16,-9 3-4-16,-2-3-3 0,0-3 15 15,-2 5-7-15,-2-3 10 0,-4 2 20 16,6 1 10-16,-6 2 4 0,0 0-5 0,-1 0 20 16,-2 5-12-16,0-1-19 0,0 0 32 0,1 2-39 15,-1-1 4-15,-1 2-3 0,0 0-2 0,-1 1 27 16,0 0-11-16,0 0-3 0,0 0 10 16,3 14-5-16,-1-9-3 0,-2 2-34 0,0 1 1 15,0 2-1-15,0 4 28 0,0 4-3 0,0-2-23 16,0 3 24-16,0-1-10 0,0-2-28 15,0-2-30-15,0-3-26 0,0-1-25 0,0 0-44 16,0-1-51-16,0 3 16 0,0-3-143 16,0-1-139-16,0 0 33 0,0-8 28 0,0 0 29 15,0 0 46-15,-12 9-13 0,15-11 11 0,0-1-38 16</inkml:trace>
  <inkml:trace contextRef="#ctx0" brushRef="#br0" timeOffset="323211.1208">15221 14824 445 0,'3'-3'329'0,"14"-7"-72"16,-1 1 6-16,1 0-19 0,-2 2-44 15,4 0-21-15,-3-1-3 0,0-1-25 0,2 2-9 16,-1 3-40-16,-1-1-26 0,-2-1-38 16,-4 0-45-16,-1 1-24 0,-2 3-63 0,-1-4 11 15,-2 3-302-15,-1-1 24 0,0-1 23 0,-3 2 23 16,0 3 12-16,0 0-12 0</inkml:trace>
  <inkml:trace contextRef="#ctx0" brushRef="#br0" timeOffset="323417.9239">15372 14665 440 0,'-2'0'268'16,"0"1"-6"-16,2-1-47 0,-2 3 8 0,0-1-27 15,2 1-14-15,-2 2 4 0,1 1-14 0,-3 11-13 16,-2-3-30-16,4 4-12 0,-2 0-5 15,0-2-16-15,-3 5-28 0,4-2 7 0,-3 0-6 16,0-1-16-16,3-1-20 0,-3 0-15 0,2-2-27 16,-3-1-38-16,0-2-40 0,1 3 9 15,1-5-129-15,0-3-113 0,4-1-57 16,0-3 8-16,1 1 30 0,0-4 11 0,0 0 11 16,6 0-1-16</inkml:trace>
  <inkml:trace contextRef="#ctx0" brushRef="#br0" timeOffset="323775.6792">15611 14727 269 0,'10'-5'365'0,"0"3"-85"15,-1 0-14-15,0 2-35 0,-2 0-13 16,-7 0 2-16,13 0-15 0,-2 0-31 0,14 15 0 16,-17-9-42-16,3 2 23 0,-5 3-44 15,1 0 10-15,-4-1-35 0,-1 1-1 0,-1-2-9 16,1 0-16-16,-2-9 14 0,0 12-3 0,-11 14-1 15,7-10-15-15,-5-2-36 0,-1-4 15 0,0-2-28 16,1 0 14-16,-1 1-32 0,-5-4 26 16,5 1-20-16,2-3 15 0,1-1-7 15,2-2 4-15,5 0-6 0,0 0-3 0,0 0-9 16,-11-11-2-16,11 6-10 0,9-9 21 0,1-3-6 16,2-1-1-16,0 1 16 0,3 2-12 0,4 1 20 15,-4-4-16-15,4 3-5 0,-1 0 23 16,1 1-11-16,-1 1 0 0,0 1 13 0,2-1-5 15,3 3-23-15,-1-1 7 0,-1 2-12 16,0 0-25-16,-1 1-58 0,-1 3 9 0,-9 0-332 16,-1 4 30-16,-4 1 30 0,-3-2-34 0,-2 2 25 15,0 0 24-15,-12-5 47 0,-8 6 38 0</inkml:trace>
  <inkml:trace contextRef="#ctx0" brushRef="#br0" timeOffset="324662.8266">8329 15026 385 0,'0'0'239'0,"0"0"-57"0,0 0 12 0,0 0-35 15,0-14-4-15,0 14-12 0,0 0-15 0,0 0-25 16,0 0-10-16,0 0 0 0,0 0-9 0,0 0-22 16,0 0-5-16,0 0 5 0,0 0 0 15,0 0-17-15,-26 4-2 0,26 3-1 0,0 3-10 16,0 5 18-16,0 5-37 0,0 3 17 16,0 2 5-16,0 0-20 0,0 0 2 0,0 2 26 15,0-1-11-15,0-1-12 0,0 1-9 0,9 23 7 16,-7-27 9-16,-1-1-14 0,2 0-8 15,-3-13-11-15,0 6 15 0,0-1 14 0,0 2 7 16,0-1-5-16,0-3-16 0,0-3 11 16,0 0-36-16,0-2-19 0,0-6-37 0,0 8 9 15,0-2-106-15,0-6-109 0,0 0-88 0,4 10 3 16,-4-12 38-16,-1-1 3 0,0 2 15 16</inkml:trace>
  <inkml:trace contextRef="#ctx0" brushRef="#br0" timeOffset="325128.2227">8322 15598 365 0,'0'6'237'0,"1"2"-34"0,-2 10-22 15,1-8-57-15,0 5 8 0,0 4 2 0,0 0-7 16,0 2-34-16,0 2-7 0,0-1-1 0,0 0-42 15,0-1 13-15,5 19 0 0,-2-23-19 16,6-2-30-16,2 0 26 0,-1-2-18 0,1-3 5 16,1-3 3-16,1-3-16 0,2 2 21 15,-2-6 4-15,-4 0-31 0,4 0 8 0,18-12 2 16,-13 5-2-16,0-1-14 0,0-3 38 16,0-3-10-16,-6 0-17 0,2-1 16 0,0 0-20 15,-3 0 21-15,-1 1 8 0,-2-3 3 0,-3 5 38 16,-1 2-14-16,1 1 3 0,-2 3 14 0,-1 2 8 15,1 1-14-15,-1 0-29 0,-2 1 2 16,2 1-2-16,-1 0 6 0,-1 1-26 0,0 0 11 16,0 0-7-16,6 10 11 0,-4-4 15 15,3 8-22-15,-2 1-15 0,-2-3-6 0,1 0 7 16,-1 6-9-16,1-3 7 0,1-1 14 0,-3 4-19 16,3-2 4-16,-2-3 24 0,2 4-17 0,-3-10-16 15,0 1 0-15,0 3-5 0,0-4 10 0,0 2-31 16,0-1-20-16,0-1-20 0,0-1-20 15,0-6-40-15,0 8 11 0,0-8-152 0,12 12-115 16,-11-12-11-16,1-2 25 0,0-3 24 16,5-8 34-16,-2-5 9 0</inkml:trace>
  <inkml:trace contextRef="#ctx0" brushRef="#br0" timeOffset="325272.4259">8871 15797 413 0,'4'-1'241'0,"1"-2"-33"0,1 3-34 0,-1-2-38 0,1 1-22 16,-1 0-45-16,2-1-6 0,10 0-168 15,-7 0-158-15,-1 0 14 0,0 0 11 0,-2-3-60 16</inkml:trace>
  <inkml:trace contextRef="#ctx0" brushRef="#br0" timeOffset="326125.8812">9196 15829 385 0,'0'1'196'0,"-1"0"-46"0,0 1-10 16,-1-1-11-16,4 2 3 0,-5-1-6 16,3 0-30-16,-1 2-30 0,0-1 18 0,0-2-26 15,-2 4 11-15,1-1-20 0,-1-1 7 16,2-1-16-16,-2 2 6 0,1-1 0 0,-2 0 1 15,0 1-22-15,-1 0 9 0,2 0 12 0,-1-2-24 16,0 1-4-16,0-1 16 0,0-1-25 0,-1-1 19 16,2 1-1-16,-2 0 10 0,3 0-5 15,-1-1 16-15,3 0-3 0,0 0 3 16,0 0-9-16,0 0-10 0,-12-12 5 0,11 8-1 16,3 0 1-16,-2-1 11 0,2 0-15 15,0 0 23-15,4-9-20 0,-3 4-8 0,3 2 14 0,3-5-20 16,0 2 10-16,2 3-6 0,5 0 0 15,-2 0 7-15,0 0 9 0,-2 5-11 0,4-6-5 16,1 3 4-16,-2 0-13 16,4 0-19-16,-1 0 9 0,0 0 11 0,-1 4 11 0,2-3-33 15,-9 3 11-15,1-2 7 0,0 2-21 16,-3 2 27-16,-1 0-18 0,1-1 14 0,-3 0-5 16,0 0 13-16,-1 0-12 0,-4 1-19 0,0 0 32 15,0 0-22-15,7 0 20 0,-7 0-32 16,6 0 6-16,-6 0-8 0,0 0 3 0,8 0-33 0,-8 0-15 15,0 0-44-15,7 0 8 0,4-11-145 16,-8 8-149-16,2-2 26 0,6-5 24 0,2-7 12 16,4 5-6-16,1-6 34 0</inkml:trace>
  <inkml:trace contextRef="#ctx0" brushRef="#br0" timeOffset="327160.3863">19033 12953 310 0,'0'0'251'0,"0"0"-52"16,0 0-28-16,0 0 3 0,0 0-1 0,0 0-16 15,0 0 13-15,0 0-39 0,0 0 16 16,0 0-16-16,6-14-33 0,-6 12 1 0,0 1-29 16,2-1 4-16,-2 2 6 0,1 0-33 15,-1 0 0-15,2 1-5 0,0 3-3 0,1-3-7 16,0 2-11-16,0 1 20 0,0 1-27 16,4 7 15-16,0 1 7 0,1 0-13 0,-2 1 2 15,0 0-1-15,-1 2-10 0,-2 1 19 16,1 4-2-16,4-3-12 0,-6 4 20 0,-2-1-20 15,4-1-5-15,-1 2 5 0,-2-1 11 16,1 2-6-16,-2-1-23 0,1-1 7 0,-1 1 17 16,2 1 1-16,-2-14-4 0,0 8-12 0,0-1-7 15,0 1 4-15,0-1-8 0,0-2 16 0,0-3-12 16,0-2 26-16,0 0-17 0,0 3 31 16,0-2-34-16,0 1 35 0,0-4-25 0,0 0 15 15,0-7-12-15,0 6-13 0,0-6 11 0,0 0 21 16,0 7-1-16,0-7 9 0,0 0-36 15,0 0-4-15,0 0 14 0,0 6-10 0,0-6-28 16,4 6-51-16,-4-9-37 0,1 0 8 16,-2-1-319-16,-1-1-24 0,0-11 53 0,-1 2-8 15,3 7 65-15,-8-16-8 0,4 9 15 16,-2 3 6-16</inkml:trace>
  <inkml:trace contextRef="#ctx0" brushRef="#br0" timeOffset="328027.3508">18693 14096 350 0,'-1'0'239'15,"2"0"-40"-15,-2 1-36 0,0-1-3 0,1 1 10 16,0 3-39-16,0-1 0 0,0 0-12 16,-1 1-7-16,2 2-25 0,-1-2 10 0,0 4-10 15,0 1-7-15,0 4-23 0,10 18-1 16,-7-13-9-16,1-3 6 0,2 0-25 0,1 0-9 15,-2-1 7-15,1-2-17 0,3-4 10 16,-4 1 22-16,0-4-21 0,5 4-11 0,-5-4 10 16,5-2 5-16,-2 0 5 0,1-1-2 0,-1-2 7 15,1 2-16-15,-9-2 5 0,13 0 5 16,2 0-13-16,16-10-1 0,-19 1 15 0,4-1-25 16,-7-3-4-16,3-1 13 0,1 2-8 15,-2-5 44-15,-3 2-33 0,0 0 10 0,0 1 23 16,-1 4 18-16,2-1-5 0,-3 2 9 0,-5 2-18 15,2 1 15-15,-1 1-21 0,0 3 22 0,0-1-22 16,0 1 7-16,0-1-17 0,-1 2 15 16,-1-1-18-16,3 2-5 0,-3 0 1 0,0 0-20 15,0 0 45-15,8 11-2 0,-4-7-35 16,0 11-7-16,0-2 15 0,-1 2-17 16,-1-3 4-16,-1-1-19 0,2 4 41 0,0 2-30 15,-2-6 16-15,0 1-35 0,-1 1 5 0,0-4 30 16,0 2-13-16,0 3-4 0,0-3-33 15,0 0-6-15,0-3-51 0,0-1 6 0,0-7-69 16,0 8-17-16,0-8-8 0,0 8 15 16,0-8-199-16,0 0-51 0,-4 7 33 0,7-10 16 0,1-1 17 15,7-7 30-15,0-1 24 0</inkml:trace>
  <inkml:trace contextRef="#ctx0" brushRef="#br0" timeOffset="328246.0897">19308 14187 613 0,'11'-4'253'0,"4"-1"-36"0,-3 1-25 0,-1 1-34 16,-2 0 1-16,-1 1-23 0,-1 2-34 0,1-2 3 16,-4 2-17-16,1 0-2 0,-1 0-34 15,1-2-11-15,-1-1-25 0,-1 2-4 0,2 0-31 16,-2-1 1-16,0 0-60 0,-1 0-64 0,-1 0-88 15,0-1-60-15,-1 0-42 0,1-1 15 16,-1 4 10-16</inkml:trace>
  <inkml:trace contextRef="#ctx0" brushRef="#br0" timeOffset="328445.3068">19414 14096 400 0,'-1'-3'272'0,"0"1"-38"0,0 1-25 0,0-2-15 0,1 3-27 15,0-1-17-15,-1 1 10 0,1 1-35 16,1 1-11-16,-1-1 5 0,-1 0 12 0,1 4-18 15,0 1-1-15,-1-1-22 0,1 2 2 16,-1 0-13-16,1 1-4 0,0 6-16 0,-7 19-21 16,4-15 16-16,-1 0-3 0,0 0-13 15,-1 1 10-15,2-7-25 0,-1 6-32 0,0-7-17 16,1-2-17-16,1 1-48 0,-5 2-39 16,5-3 11-16,-5-3-132 0,6-3-98 0,0 1-22 15,1 0-1-15,0-2 39 0,0-1 15 0,3-2-20 16</inkml:trace>
  <inkml:trace contextRef="#ctx0" brushRef="#br0" timeOffset="328759.107">19692 14114 494 0,'9'-5'291'0,"5"-1"-53"0,-2 3-26 16,-1 0-28-16,-2 2-2 0,1 1-25 0,-10 0-12 15,7 0-14-15,0 0 1 0,13 12-29 16,-11-6 2-16,-7 2-2 0,3 7-31 0,-1 1 5 16,-4-9-2-16,0 5-29 0,0 3 6 0,-13 14-14 15,6-10 0-15,0-2 16 0,2 0-21 16,0-3-9-16,-1-3 14 0,2-1-21 16,1 2 19-16,2-6-31 0,-2 2 38 0,3-8-27 15,0 0 22-15,0 6-10 0,0-6-2 0,0 0-6 16,15 11 4-16,-10-11-7 0,2-1-1 15,12 0-24-15,-9 1-29 0,18-8-69 0,-11 4-23 16,0-2 11-16,2-3-165 0,-5 0-113 16,4-3 6-16,1 1 30 0,-1 0 21 0,1-3 16 15,-1 0 9-15</inkml:trace>
  <inkml:trace contextRef="#ctx0" brushRef="#br0" timeOffset="329106.6519">20177 14166 465 0,'3'-1'311'0,"2"1"-61"16,-1 0-2-16,-1 1-32 0,0 2-34 0,0 0-2 16,3 12-37-16,-6-6-16 0,2-1-5 0,-3 2-26 15,1-10-5-15,0 8-27 0,0 5 15 16,-9 13-21-16,2-12-8 0,0-5 17 16,-1 6-4-16,1-3-23 0,-4-1-21 0,3-6-6 15,2-1 28-15,1 1-22 0,-1-2-3 0,2-2 10 16,-2 0 8-16,4-1-32 0,2 0 13 15,0 0 12-15,0 0-9 0,-5-11 10 0,6 4-4 16,5-8-8-16,4-2 2 0,0 1-12 16,0-1 11-16,3 3-1 0,-3-2 17 0,7 4 10 15,-6-1-23-15,2 1-10 0,1 1 24 0,0 0-15 16,5 1 12-16,2 1 0 0,-6-2-7 16,2 3-25-16,0 0 2 0,1 1 12 0,-2-1-32 15,0 2-31-15,-3 1-15 0,2 1-41 0,-2 1 10 16,-5-1-221-16,1 1-109 0,-3-3 23 15,-1 3 38-15,-1 0 24 0,-2-2 21 0,-1 3-1 16,-1 2 19-16</inkml:trace>
  <inkml:trace contextRef="#ctx0" brushRef="#br0" timeOffset="330272.0985">5253 15461 282 0,'0'0'191'0,"0"0"9"0,0 0-16 0,0-13-4 16,0 13-31-16,0 0 2 0,11-21-18 0,-12 18-2 16,2 2-34-16,-2 0-5 0,2-3-12 15,-1 4-27-15,1-2 25 0,-1 2-19 0,2 0 1 16,-1 2 22-16,1 2-24 0,-1-2 10 15,1 3-10-15,-1 0-4 0,4 10 4 0,0 0-10 16,-3 4-3-16,2-3 12 0,-2 3-22 16,2 0-3-16,2 1 14 0,-6-11-15 15,0 4 12-15,0 2-15 0,0-1 3 0,0 2 8 16,0-1-25-16,12 11 17 0,-12-16 17 0,1-1-11 16,-1-2 6-16,0 0-19 0,0-1-6 0,0-2 13 15,1 2-10-15,0-2-9 0,0 1 14 16,-1 1-4-16,1-4-5 0,0 4 4 0,-1-3-39 15,0 0-30-15,0 2-31 0,0-3-39 16,1 0 11-16,-1 0-250 0,0 0 29 0,0-2 23 16,0 0-51-16,0 0 24 0,0 6 19 0,0-6 42 15,0 9-41-15</inkml:trace>
  <inkml:trace contextRef="#ctx0" brushRef="#br0" timeOffset="330866.8183">5270 16000 419 0,'0'-5'232'0,"1"0"-45"0,1 1-3 15,-2-1-3-15,1 3-37 0,-2-2-19 16,2 2-17-16,-1 0-8 0,0 2 2 0,0 2 17 15,0 1-25-15,1 2-3 0,0 0-37 16,0 2 8-16,1 11-12 0,-2-11-17 0,6 12 10 16,-3-7 2-16,0-2-14 0,1 4 0 15,0-4 2-15,3 3-16 0,-3-7-2 0,4 1-13 16,0-4 4-16,-3 0-3 16,0-1 13-16,1-2-5 0,-6 0 9 0,8 0-24 0,2 0 25 0,14-15-19 15,-12 7 14-15,2 0-18 0,-3-1 5 16,0-3-19-16,-1 1 34 0,-1-1 11 15,-3-1-9-15,1 4 3 0,-2 4 2 0,-2-1 6 16,-1 3 4-16,1 1 13 0,-1-3 12 0,0 4-8 16,0 0-4-16,-1-1-26 0,-1 2 24 15,0 0-27-15,0 0-15 0,0 0 20 0,3 13 0 16,-1-8-5-16,-2 1-10 0,0 0 16 0,-1 2-7 16,1 1-10-16,0 4-16 0,0 1 14 15,0 1 2-15,0-1-29 0,0-1-14 0,0-1-52 16,0-4-1-16,0 1-16 0,-7 7-7 0,7-10 11 15,-1-1-161-15,0-3-53 0,-1 2-57 16,2-3 26-16,0-1 17 0,0 0 13 0,2 1-25 16</inkml:trace>
  <inkml:trace contextRef="#ctx0" brushRef="#br0" timeOffset="331058.425">5573 16054 443 0,'2'-2'263'16,"0"1"-75"-16,0-2 17 0,2-1-21 0,-1 0-7 0,2 1 0 15,0 0-16-15,8-2-38 0,-2-4-22 16,1 4-2-16,1-4 9 0,1 2-30 0,-6 1-7 16,1 3-4-16,5-4-31 0,-8 3-37 15,1-1-22-15,-3 2-44 0,0-1 7 0,2-1 6 16,-3 3-78-16,-1 0-42 0,-1-1-67 16,-1 3-69-16,0 0-35 0,0 0 15 0,0-7 5 15</inkml:trace>
  <inkml:trace contextRef="#ctx0" brushRef="#br0" timeOffset="331231.7027">5712 15914 367 0,'0'0'232'0,"-2"3"-14"0,2-1-15 16,1 1-28-16,-2-1 13 0,1 3-27 15,-1-1-4-15,0 2-11 0,1 0 6 0,-2 0-42 16,2 1 10-16,0 8-1 0,-5 12-31 0,2-12-10 16,-2 1-9-16,2-3-15 0,0 4-13 15,3-12-18-15,0 3-8 0,0-1-29 0,0 3-41 16,0-3-41-16,0 1 9 0,0-8-200 15,-10 16-89-15,9-14 23 0,1-1 27 16,0-1 14-16,0 0 11 0</inkml:trace>
  <inkml:trace contextRef="#ctx0" brushRef="#br0" timeOffset="331511.4457">5825 15956 287 0,'4'-2'309'16,"-1"-1"-54"-16,2 1-12 0,-2 1-48 0,2-2-8 15,0 2-29-15,-1 0-1 0,1 1 13 0,0 0-29 16,1 2-27-16,-3 1 3 0,9 7-38 16,-6 0 9-16,4 1 3 0,-7-3-19 0,-2 3-23 15,1-3 5-15,-2-1-4 0,1 1-14 0,-1-2 14 16,0-6-13-16,0 0-8 0,0 9 10 16,0-3-25-16,0-6 2 0,0 7 17 0,0-1-28 15,0-6-2-15,0 7-20 0,0-7-3 16,0 0-20-16,11 9-20 0,-7-10-6 0,2-2-3 15,7-2 6-15,-1-5-93 0,2 0-10 0,-3-2-62 16,3 0 12-16,-2 5 10 0,0-2 1 16,1 0 38-16,-5 3 14 0,-1 2 84 0,-1 0 67 15,-2 2 1-15</inkml:trace>
  <inkml:trace contextRef="#ctx0" brushRef="#br0" timeOffset="331739.0971">6067 15973 1278 0,'4'0'87'0,"-2"0"16"0,-1 1-25 16,2 0 0-16,-2 1 0 0,0 1 1 0,0 0-39 15,-1 0 0-15,1-2 26 0,1 4 2 0,-2-2-47 16,0 0 17-16,0 3 10 0,-3-4-12 15,3 3-11-15,-2 1-21 0,0-3 27 0,2-3-11 16,0 0-3-16,0 0 16 0,-5 10 4 16,3-9 9-16,1 1-13 0,-3-1-17 15,4-1 5-15,2-1-3 0,-2-3-2 0,2-2 11 16,4-6 24-16,0-1-10 0,4-1-3 16,0 3 6-16,-1 0 9 0,1-2 3 0,2 3-11 15,-1 0-19-15,3-2-6 0,0 1-1 0,-1 3-21 16,0-1-32-16,-2 3-60 0,3 0 8 15,-6-1-208-15,2 2-93 0,-3-1 40 16,7 1 29-16,-4-1 21 0,-1 4 13 0,4-5 8 16</inkml:trace>
  <inkml:trace contextRef="#ctx0" brushRef="#br0" timeOffset="334617.1241">8235 15046 242 0,'0'0'134'0,"0"0"-40"0,0 0-32 16,0 0 30-16,0 0-12 0,0 0 21 0,-13 0-10 15,0-15-12-15,10 11 4 0,2-1-3 16,1-1 9-16,1 2-26 0,1-2-7 0,-2 6 6 16,0-12-11-16,0 0-2 0,11-16 2 15,-8 19-5-15,1-6-13 0,1 1 9 0,4 2-15 16,-2-1-25-16,2 2 18 0,1-1-12 15,-1 1-3-15,0 1 19 0,-3 0 3 0,3 2 0 16,1-3-10-16,3 3 0 0,-8 0 0 16,5 4-4-16,-7-3-15 0,2 2 19 0,-1 0-6 15,6-5-42-15,5 0 6 0,-5-2 44 16,5 2 1-16,-2-4-14 0,3 1-18 0,1-1 29 16,3 1 11-16,1-1-26 0,1 1 5 0,4-4 1 15,4 2-8-15,0 0 7 0,2 1-25 16,4 0-9-16,-1 1 40 0,4 1 13 0,-5-2-36 15,3 3 15-15,-1 0 5 0,1 0-7 16,-2 2 10-16,0 0 8 0,0 1-18 0,-1-2 0 16,2 3-4-16,-1-2 23 0,0-4-22 0,1 3 9 15,-1-2 9-15,4 2-19 0,2-2 3 16,-2 0 23-16,6 0-5 0,0 2-21 0,-1 0-19 16,0-3 12-16,0 2-9 0,0 0 49 15,2 2-31-15,-2-1-20 0,-3 2 45 0,1 1-26 16,2 1-4-16,0 0 22 0,-6 0-27 15,-1 0 25-15,0 1-13 0,2-2-15 0,-2 3 11 16,1 1-14-16,1-4 15 0,-2 1-6 0,1-1 11 16,-2-1-13-16,2 0 9 0,-1 2 1 15,5-2 4-15,-4 1-18 0,-2-1-2 16,-1 1-14-16,1 2 3 0,-1 0 14 0,0-1 6 16,1 1-34-16,-1-1 51 0,-5 3-23 0,2-2-21 15,-1 1 11-15,1 0-10 0,3 0 18 16,1 0-20-16,0 2 3 0,1 0-41 0,2-2-16 15,-1 1 4-15,6 0-1 0,2-1 6 0,3-1-49 16,-1-1-53-16,4-2-81 0,2 3 10 0</inkml:trace>
  <inkml:trace contextRef="#ctx0" brushRef="#br0" timeOffset="335408.3637">15514 13652 424 0,'6'0'96'0,"0"1"68"15,-2-1-56-15,0 2 2 0,1-2-19 0,0 1-1 16,-1-1-37-16,0 0-13 0,0 2 8 16,-1-1 18-16,1 0-18 0,-1 0-5 0,0 0-19 15,-3-1 45-15,0 0-20 0,0 0-19 0,6 0-23 16,-6 0 37-16,7 0-14 0,-7 0 1 15,6 0 25-15,6 10-20 0,-8-10-12 0,-1 4-39 16,0-3 38-16,-1-1 7 0,2 1-4 16,1-1-20-16,-3 2 14 0,1 1 10 0,-1-3-9 15,2 1-3-15,-4-1 9 0,0 0 10 0,0 0-14 16,0 0 17-16,7 0-28 0,-7 0 21 16,0 0 3-16,8 0-17 0,-8 0 2 0,7 0 17 15,-7 0-14-15,8 0-14 0,-8 0 31 16,6 0-17-16,-6 0-10 0,7 0 0 0,-7 0-12 0,7 0 5 15,-7 0 7-15,0 0 0 0,7 0-3 16,-7 0-5-16,0 0 5 0,8 0 12 0,-8 0-37 16,0 0 26-16,0 0-6 0,6 0 3 0,-6 0 21 15,0 0-15-15,0 0-17 0,7 0 26 16,-7 0-38-16,0 0 20 0,0 0-9 0,0 0 6 16,0 0-1-16,6 0 2 0,-6 0 24 15,0 0-17-15,0 0-8 0,8 0-6 0,-8 0 12 16,0 0-1-16,0 6 8 0,0-6-27 15,6 0 8-15,-6 0-28 0,0 0-18 0,0 0 16 16,0 0-32-16,0 0-10 0,0 0 12 16,0 0 6-16,0 0-68 0,10 5-109 0,-12-4-92 15,-3-3 2-15,0 2 31 0,-3-1 12 0</inkml:trace>
  <inkml:trace contextRef="#ctx0" brushRef="#br0" timeOffset="349096.4101">26023 12686 589 0,'0'0'260'16,"0"0"-45"-16,0-14-27 0,0 14-22 0,0 0 3 15,0 0-23-15,0 0 2 0,-7-24-18 16,10 22-17-16,-5 0-10 0,4-1-9 0,0 3-5 16,-2-1 0-16,2 1-12 0,-2-1 16 0,2-1-13 15,-2 1-18-15,2 1-14 0,-2-2-2 0,1 2 7 16,1-1 1-16,0 0-25 0,0 2 1 15,0-1 2-15,2 0-4 0,0 1-8 0,-2 4 2 16,4-3-7-16,-1 3 22 0,9 5-20 16,-3-1 11-16,2 3-7 0,-3 2 0 15,5-2-6-15,-2 1 7 0,-4-1-16 0,4 4 14 0,-3 1 8 16,-1-3-11-16,1 4-10 0,0 1 3 16,-3 1-16-16,1-2 28 0,-1 0-22 0,3 0 26 15,-2-1-33-15,-1 2 9 0,-1-1 3 16,4-2 9-16,-8-4-13 0,1-2 19 0,5 2-19 15,-4-3-1-15,1 0 1 0,-1-2 0 0,-1-3-5 16,0-1 25-16,1 3 5 0,-4-4 1 0,4-1 14 16,-2 1 28-16,-2-2-16 0,0 0 6 0,0 0-34 15,21-15 23-15,-14 3 11 0,3-3-5 16,-1 1 2-16,-1-4-1 0,0 2-9 16,-1-5-11-16,1 2-3 0,0 1-5 0,-2-3 14 15,1 4-4-15,-2-2-5 0,-1 3 10 0,3 1 5 16,-4-2-8-16,1 2 9 0,0 3-7 0,0-2 1 15,-1 6-5-15,-3 8 7 0,0-7-17 16,0 7 4-16,0-8-16 0,0 8 15 0,0-8-5 16,0 8-26-16,0 0 8 0,0-6 15 0,11-2-16 15,-8 10-16-15,-1-1 25 0,0 0 21 0,0 3-24 16,2 0-5-16,3 11-2 0,-3-3-18 16,4 4 28-16,-2 0-3 0,3-1 1 0,-5 1-1 15,4-1-10-15,-2 2 19 0,1 1-22 16,2-4 13-16,0 1-22 0,2-3 18 0,-4-3-11 15,4 3-17-15,1-4 13 0,0-1 20 16,0-1-21-16,-1 0 25 0,2-2-10 0,-1-3 1 16,-3-1-8-16,-9 0 1 0,14 0 4 0,19-9-1 15,-17 2-7-15,2-2 20 0,0 0-17 16,-4-2 4-16,-1-1-6 0,-1 0 13 16,-2-3-11-16,-1 0 2 0,-3-4 5 0,0 2-14 15,-2-1 25-15,-2 1-8 0,0 0 9 0,-1-2 4 16,-1 4 3-16,0 10-14 0,0-5-1 0,0-3 6 15,0-2-6-15,-14-17 8 0,9 16-8 0,-1 2-1 16,-1-3-11-16,1 4 1 0,0 0 0 16,-2 0 12-16,-1 2-2 0,5 3-2 0,-6-3-1 15,3 2 2-15,3 4-12 0,-2-2 11 16,1 2-29-16,-1 0 4 0,0 2-47 0,-2 0 5 16,3 2-119-16,-3 0-61 0,2 1 20 15,-2 0-260-15,1 0-39 0,-2 0 37 0,-5 0 34 16,3 0 30-16,1 0 39 0,2 0 40 0,8 0 22 15,-13-8-19-15,13 4 67 0</inkml:trace>
  <inkml:trace contextRef="#ctx0" brushRef="#br0" timeOffset="359524.5161">1981 15654 394 0,'14'-14'89'16,"12"-13"12"-16,-13 13-16 0,-2-1 20 0,3-1-17 15,2 0 13-15,-1-1-1 0,-2 0-20 0,0 0-1 16,1 2 1-16,1-3-5 0,-2 5-7 15,-1-1-14-15,-1 0 19 0,1-1-17 0,1 2-26 16,-1 0 9-16,-1 1 12 0,3-3-23 16,0-1 14-16,3 0-28 0,-2-2 24 0,3 0-12 15,3-2 10-15,-1-2-30 0,7-1 24 0,2-3-11 16,3-3-1-16,0-2 11 0,4-1-30 0,4-2 36 16,1 1-26-16,0-4 0 0,3 1 17 15,-3-1-38-15,1 0 22 0,2 2 0 0,-5-2 1 16,2 2-4-16,1 0 9 0,1-2-5 15,-1 1 10-15,1-2 10 0,-1-1 5 0,3-2-23 16,1 2 11-16,0 0 6 0,4-3-15 16,-3 1-10-16,3 0 0 0,-1-2 3 0,1-1 7 15,-2 2 11-15,3-1-10 0,-2-1-4 0,0 2-10 16,2-4 13-16,-2 0-8 0,3 1 15 16,-2 2 2-16,-3-2-26 0,2-1 15 0,0 2 13 15,0-1-7-15,2 0-11 0,0-3-1 16,2 2 13-16,0-4-8 0,0-2-11 0,1-1 8 15,0 0-1-15,2-2-9 0,0-2 18 16,-1 0-10-16,1 3 5 0,-1 1 3 0,0-1 2 16,0 2-12-16,-1 0 19 0,1 3-8 0,-1 0 5 15,-1-1-11-15,-1 0 19 0,0 2-4 16,2-4-18-16,-2 0-2 0,1 0 8 0,2-1-7 16,-1 0 19-16,-2 0-15 0,3 0 5 15,1-2 7-15,0 3-10 0,-2-1 0 0,5-1 19 16,0 0-23-16,0-1-8 0,-2 3 20 0,1 0-9 15,-1-1-12-15,-3-1 6 0,0 0 2 0,1 0-4 16,-1 3 16-16,1-1-15 0,-3-2-15 16,2 4 5-16,-2-2 11 0,3 0 7 0,-3-2 4 15,3 0-13-15,7-5-8 0,-2 1 23 16,2-4-29-16,-1 2 14 0,0-2-13 0,-1 2 12 16,0 2 14-16,1-1-14 0,0-1-8 0,3 0-2 15,-2-1 16-15,3 3-4 0,-1 0-10 16,-1 2 11-16,0 1-7 0,-1 2 2 0,2 0 17 15,-2-1-15-15,-1 2 3 0,-1-1-10 0,-4 1 20 16,0 1-9-16,0 2 6 0,-3-1-2 16,-2 1-15-16,-2 4 0 0,-5 1 1 15,2 1 15-15,-3 2-14 0,-3 2 5 0,-1 2 16 16,-2 2-10-16,-1 1-14 0,-5 0 8 0,-1 2 15 16,0 2-14-16,-2 0 1 0,-3 2 17 0,-3-1-21 15,-2 3-1-15,1 1 12 0,-2-2 8 16,0 2-11-16,-3 1 10 0,0 1-30 0,-3-2 14 15,-2 3-3-15,0-3-1 0,-6 2 0 0,0 2-34 16,-1-2-21-16,-4 13-51 0,0-4-22 16,-17-17 11-16,5 15-230 0,-5 1-48 0,-4 1 23 15,1 0 26-15,-2 3 4 0,-2 0 14 16,3 0 1-16</inkml:trace>
  <inkml:trace contextRef="#ctx0" brushRef="#br0" timeOffset="360093.5874">8500 8835 212 0,'10'-9'265'0,"-1"0"-35"0,-1 2-39 0,-1 2-38 16,0 0 4-16,1 1-28 0,4-4-12 0,0 2 4 16,2 0-21-16,-3 2-24 0,2-4 10 0,-3 5-11 15,-1-1-7-15,1 1-30 0,0 2 20 16,-2-2-15-16,-1 2 10 0,13-2-19 0,-2 1 1 15,2 0-3-15,-1-1-10 0,3 2 18 16,-1 0-11-16,1-1-14 0,-11 2 12 0,6 0 4 16,1 0-20-16,3 0-4 0,0 0 6 15,21 10-9-15,-20-5 6 0,-2-1-3 0,-2 2-1 16,-2-2 0-16,-1 1 7 0,1 1-3 16,-6-1 4-16,2 3-8 0,1 0-12 0,-5-3 15 15,-3 2-7-15,5 4 3 0,-3-2 1 0,-3 0 16 16,-1-2-13-16,-1 0 8 0,2 10-7 0,-2 0 4 15,-2-8 11-15,0 4-3 0,0 4-18 16,0 0 13-16,-14 21 11 0,6-17-22 0,-2 3 15 16,1 1-8-16,-2-6-3 0,-1 1 14 0,-1 4-22 15,-3 1 4-15,0-2-1 16,-1 2 5-16,-3 0 0 0,-3 0 3 0,0-1-7 16,2 0 1-16,-2-1-1 15,-2 3-10-15,-2-1 9 0,0-3 15 0,1 3-1 16,-1 2-13-16,4-4-6 0,-2 5 6 0,3-3-9 0,-2 0-1 15,2 0 22-15,2 0-16 0,2-1 3 0,3-2 7 16,-3 0-13-16,3 0 16 0,2-2-20 16,-1 0 9-16,-2-1-14 0,3-3 14 0,5-1-6 15,-4-2 19-15,4-1-25 0,5-3 10 0,-1-2 2 16,0 0 3-16,2-2 3 0,1 2-11 0,0-3-6 16,-1 2-34-16,2-6-52 0,0 0 8 15,12 7-231-15,-7-6-72 0,13-6 9 0,2-4 15 16,4-3 27-16,3-3 17 0,4-3 4 15</inkml:trace>
  <inkml:trace contextRef="#ctx0" brushRef="#br0" timeOffset="383481.4938">17017 1267 389 0,'3'2'213'16,"-3"-2"-2"-16,4 0-67 0,-4 0 8 0,0 0-8 16,0 0-9-16,0 0-18 0,0 0-10 0,0 0-18 15,26 13 10-15,-19-11-29 0,0 2 18 0,1 0-7 16,7 3 3-16,1 2-19 0,3 2 20 16,1 0-6-16,3 1-1 0,0 3-19 0,-3-3-4 15,1 2 12-15,2 1-10 0,0 0 2 16,0-1 3-16,4 3-11 0,-5 1-14 0,3-1 11 15,-2 2-17-15,-4 0 24 0,2 0-22 0,-2 2 10 16,1-2-13-16,-2 1 8 0,0 3 6 16,0-2-8-16,1-2-23 0,-4 3 7 0,2-4-7 15,-5 2-3-15,3 0 6 0,-5 0 0 0,0-1-8 16,1-1 16-16,1-4-4 0,-5 0-11 16,1-3 16-16,-5-1-23 0,1-3-22 0,-3-1-14 15,1-1-23-15,-2-5-52 0,0 0 9 16,0 0-150-16,-13 11-121 0,8-11-36 0,-2 0 44 15,-8-4 24-15,-2-3 23 0,2 0 13 0,-1-8 9 16</inkml:trace>
  <inkml:trace contextRef="#ctx0" brushRef="#br0" timeOffset="383864.1342">17556 1398 448 0,'1'-4'286'0,"-1"1"-23"0,1 0-49 16,0 0-38-16,0 1-10 0,0 2-22 0,-2 0 10 16,-1 2-34-16,0 1-6 0,-7 8 5 0,-2 4-21 15,-1-2 0-15,0 4-20 0,-4-2-12 16,-2 3 15-16,2 1-34 0,0 0 9 0,-1 0-7 16,0-1 12-16,-2 4-17 0,0 0 5 0,1 3 6 15,-1 0-2-15,0 0-8 0,1 2 2 16,-4 1-13-16,-1 1-2 0,0 0 19 15,-3 1-7-15,0-2-2 0,-1 0 5 0,0 0-27 0,3-3 44 16,-2 1-47-16,3-4 24 0,2 1-13 16,-2-3 20-16,0-2-44 0,6-1 23 0,-2 0-25 15,4-1 19-15,-1-3 23 0,4-2-5 16,-4 3-32-16,5-7 2 0,4-1-9 0,2 1 19 16,1-3-21-16,2-2 31 0,-1 0-44 0,2-1-6 15,0 1-26-15,1-2-35 0,5-1-55 16,-3-3 13-16,8-10-313 0,-6-3 33 15,5-2 28-15,2-1-19 0,-6-1 25 0,7-2 6 16,2 0 13-16,-1-1 30 0</inkml:trace>
  <inkml:trace contextRef="#ctx0" brushRef="#br0" timeOffset="384482.2617">17797 1549 377 0,'2'-1'251'0,"-2"1"-13"15,1-2-56-15,2 0-19 0,-2 0 6 0,3 0-8 16,-1 0-30-16,9-9 9 0,-2 1-38 0,2 0-2 16,1-1-11-16,3 1-1 0,0 0-18 15,-2 0 22-15,3 2 1 0,-4-1-21 0,2 1-11 16,-2-1 9-16,1 0 4 0,-1 1-23 16,-2 1-9-16,2 1 0 0,-3 4 12 0,-2-2-7 15,2 3-24-15,-2 0 1 0,0-1 11 16,2 2-10-16,2 0-13 0,3 0 14 0,17 11 3 15,-15-6-1-15,-1 1-19 0,1 1 6 16,4-1-8-16,-7 3 5 0,3-1 1 0,-1 0-7 0,3-2 11 16,-1 0-17-16,0 1 22 0,1 2-12 15,-2-3 12-15,1 2-36 0,-3-3 8 0,2 0 5 16,1-2 13-16,0 1 12 0,-5-2 9 0,0-2 4 16,-4 0 17-16,3 0-38 0,-2 0 12 15,0 0 33-15,20-15-21 0,-14 7 1 0,0 2-14 16,-4-4 4-16,2 0-2 0,0-2 14 0,-1 1-3 15,-3 1 9-15,3-2 4 0,-2 4-9 16,-5-1-23-16,-3 3-2 0,3-1 8 0,-4 1 16 16,2 0-4-16,-2 4-4 0,1-2-4 15,-2 2-3-15,1-1-4 0,-2 1-3 0,3-2-2 16,-2 2 3-16,1 1-2 0,-2-1-3 16,2 0-10-16,-2 1-11 0,2 0-51 0,-2 0-5 15,0 0-47-15,0 1-29 0,0 0-48 16,0 0 18-16,0 0-218 0,0 0-77 0,0 0 35 0,-11-21 23 15,11 21 24-15,13-26 25 0,6 9 56 16,-1 1-32-16</inkml:trace>
  <inkml:trace contextRef="#ctx0" brushRef="#br0" timeOffset="385431.525">19084 1107 651 0,'2'0'214'0,"-1"-1"-51"15,0 0-9-15,-1 3-24 0,0-2 11 16,2 1-55-16,-4-3 16 0,2 3-22 0,0 0-27 15,1 0 7-15,-1 1-1 0,0-2 6 0,1 8-5 16,2-3-13-16,-3 4-23 0,-1 3 38 16,1-5-34-16,0 5 11 0,0 1-4 0,0 2 15 15,-11 16-7-15,11-18 4 16,-3 8-14-16,-1-3-12 0,1-2 31 0,-1 1-28 16,1-5 10-16,-1 5 0 0,-1-2-5 0,2-1-6 15,0-4 1-15,-2 4-14 0,2-3-4 0,1 1 11 16,1-6-12-16,-1 1 12 0,1-1-19 15,-1-2 3-15,1 0-1 0,0 0 8 0,0-2 12 16,0 3-13-16,0-2 25 0,1 0-3 16,-2-2 25-16,2 0 8 0,-2 0 9 0,1-1 1 15,1 0-12-15,0 0-19 0,0 0 13 16,-3-11-11-16,2 6-4 0,3-3-3 0,-1-9-1 16,-1 0-11-16,11-28 7 0,-2 14-9 0,1-1 2 15,0 4-6-15,-3 1-9 0,2 2-6 0,-2 3 22 16,1 1-5-16,-4 5 2 0,1 2-10 15,4-1 23-15,-8 3-14 0,3 0-8 0,1 6 4 16,0-2-4-16,-2 2-15 0,1 1 14 16,-3 3 1-16,3 2 11 0,-4 0-29 0,0 0 24 0,8 0 8 15,1 0-24-15,11 17 5 0,-8-7-15 16,-1-1 16-16,0 4 13 0,3 1-22 0,0 2 40 16,-2 1-34-16,-1 2 13 0,0-1-22 15,-4-3 26-15,0-2-24 0,-3 3-10 0,5 1 8 16,-2-1 14-16,1 2 8 0,-1-1-21 0,2-1-1 15,-3-2-4-15,0 1 2 0,0-3-5 16,-2 5 10-16,2-4-9 0,1-1 2 0,-3-4-8 16,-1-2 9-16,1 0 19 0,2-1 21 15,-3-3-30-15,-1 2 22 0,1-2 11 0,-2 2-30 0,1-2 34 16,0-2-16-16,0 1-2 0,0-1 67 16,-2 0-35-16,0 0-8 0,19-11 25 15,-4 2-23-15,-6-4 26 0,0-2 7 0,1-2-13 16,6-11-2-16,-4-3-10 0,0-2-8 0,1 1-5 15,-4-4 1-15,0 1 0 0,-6 3-20 16,6 2-6-16,-3-1 20 0,1 5-19 0,-2 3 4 16,-2-1 10-16,3 7-20 0,-3-3 11 0,0 7 17 15,-2-3-19-15,1 4 15 0,1 1-11 0,-3 11-9 16,0-7 2-16,0 0 9 0,0 7-25 16,0 0 20-16,0-7-7 0,0 7 1 0,0 0-4 15,0-9-1-15,0 9-3 0,0-6-4 0,0 6-2 16,2-7 10-16,-2 7-9 0,-5 0 5 0,5 0-5 15,1 0 5-15,-1 3-30 0,-2 1-6 0,2-4-7 16,0 7-10-16,-1-3-25 0,2 4 7 16,0 0-93-16,-5-4-42 0,2 5-36 15,-8 1-60-15,4 1 29 0,-3-9-255 0,-2 5 41 16,0-3 11-16,0-3 31 0,-3 1 49 16,14-2 44-16,-7 0 25 0,-3-15 16 0,10 11 9 15</inkml:trace>
  <inkml:trace contextRef="#ctx0" brushRef="#br0" timeOffset="387322.5978">27332 11108 561 0,'0'-13'266'0,"0"13"-6"16,0 0-35-16,23-29-30 0,-23 25 7 0,0-2-25 15,2 3-40-15,-2-2-19 0,2 4-5 16,4-2-18-16,-2 2 6 0,3-1 12 0,-1 4-3 15,14 0-2-15,-11-2-2 0,23 8-17 16,-10 0 6-16,3 3-24 0,-1 0 36 0,1 1-31 16,2-2 10-16,0 3-10 0,4 4-9 15,-1 1 17-15,-1 1-31 0,1 1 17 0,-1 0-29 16,0 1-4-16,0 3-3 0,-2 1-4 16,0 2-3-16,0-1-3 0,-3 1 53 0,1 1-8 15,-7 0-31-15,2 0-24 0,2-2-4 0,-4 1 0 16,0-1-3-16,-4-1 22 0,0-3-2 0,-3-1-3 15,2 0-17-15,-6 0 14 0,4-1-5 16,1-2-3-16,-2-2-26 0,-7-4-27 0,-1-4 17 16,3-1-48-16,-5-3-7 0,2-2-15 15,-2 0-40-15,0-2-3 0,0-5-33 0,-3 1 6 16,-1-10 8-16,-1-3 14 0,-1-3-49 16,-1-8-58-16,0 1-76 0,2-1-66 0,-1-6 10 15,2 6 27-15,1-4-3 0,3 0 6 16</inkml:trace>
  <inkml:trace contextRef="#ctx0" brushRef="#br0" timeOffset="387600.6612">28083 11262 684 0,'-2'-26'195'0,"2"12"-14"16,0-1 15-16,0-2-20 0,-10-19-8 0,10 21 13 16,0 15-22-16,0-10 16 0,0 2-17 15,0 1-37-15,0 7 15 0,0-8-33 0,0 8-12 16,0 0-2-16,-6-10 12 0,1 12-13 0,-3 9-14 16,-5-1 18-16,0 5-35 0,-5 2 14 15,3 1-8-15,-2 0 0 0,-2 2 6 0,-1 2-12 16,-6 3 15-16,-1 2 9 0,0-1-48 0,-8 8 0 15,-1-3-12-15,-4 0 40 0,2 3-32 0,-1 1 28 16,1-1-6-16,0-1-5 16,0-1-7-16,3 0-26 0,0-2-2 0,-3 1 0 15,9-3 7-15,1 0 16 0,5-4-13 0,0-4-11 16,6-1-12-16,0-2 28 0,-3 1-63 0,5-3 4 16,3-3-33-16,3-1-4 0,3-5-18 15,3-2-39-15,1-4-60 0,4-1 17 0,1-3-241 16,5-6 32-16,1-4-77 0,3-7 29 15,1 0 26-15,3-3 23 0,6-4 50 0,2-6 27 16</inkml:trace>
  <inkml:trace contextRef="#ctx0" brushRef="#br0" timeOffset="387866.9395">28464 11161 280 0,'21'-2'293'0,"-1"-1"-50"0,-11 3-12 15,2 0-21-15,6 0-13 0,16-10-8 0,-14 4-5 16,2 6-40-16,2-3-17 0,0 2 1 0,-5-3-5 16,4 0-29-16,2-2-16 0,2 5-7 15,-7-1-8-15,5 1 11 0,-3-2-37 0,-1 3 3 16,0-1-36-16,-20 1-83 0,9 0-8 15,0 0 7-15,-9 0-327 0,13 10 26 0,-15-6 24 16,-1 0 31-16,-10 8 0 0,-1-3 7 0</inkml:trace>
  <inkml:trace contextRef="#ctx0" brushRef="#br0" timeOffset="388049.8956">28661 11420 367 0,'3'2'294'0,"0"1"-45"0,0-2 4 0,0-1-33 0,1 0-4 0,2 0-31 0,3 0-31 0,8-1-6 0,-4 1-20 0,4 0-5 0,25-9-50 0,-24 5-53 0,3 0-33 15,-2 2 0-15,4-4-152 0,-2 0-195 16,3-1 24-16,0-2-20 0,-3-1 47 0,5-3-1 16</inkml:trace>
  <inkml:trace contextRef="#ctx0" brushRef="#br0" timeOffset="388411.9149">29679 10891 897 0,'2'-12'325'0,"1"3"-32"0,1 1-3 16,0 3-35-16,-2 1-10 0,-2 2-34 0,1-2-62 15,-1 3 13-15,0-1-41 0,1 2 1 16,-1 2 3-16,-1 1-26 0,0 2-12 0,-4 11 13 15,3 4 0-15,-6 4-32 0,-2-4-9 0,1 3-5 16,0 2-1-16,2 0-15 0,-4 3 15 16,0 1 0-16,3 1-3 0,-3 4-4 15,4-3-6-15,0 3-3 0,1 1-10 0,0 1-2 16,2 1-3-16,-2 1-5 0,5-1-1 0,1 2 12 16,0-20-4-16,0 8-7 0,0 4-9 0,13 33 1 15,-5-31-2-15,1 0 1 0,1-5 9 16,3 2 0-16,1-7-1 0,2-1-2 0,0-1 0 15,2-2-68-15,1-1-23 0,1-5-28 0,1 0-19 16,-4-4-29-16,1-5-30 0,4-3 17 16,-15-1-154-16,0 0-97 0,18-14 31 0,-11 6-64 15,0-9 29-15,-1-5 99 0,0 0 16 16,-3 0-46-16,-3-7-10 0</inkml:trace>
  <inkml:trace contextRef="#ctx0" brushRef="#br0" timeOffset="388667.1693">30017 11182 529 0,'7'-18'268'0,"1"2"-14"0,1 3-11 0,-1 0-12 15,3 3-54-15,5 4 11 0,-2 0-37 0,2 5 5 16,-8 1-22-16,6 0-6 0,21 15-13 16,-17-7-17-16,1 4-14 0,-3 5 11 0,0 3 7 15,-6-1-25-15,0 3-23 0,-3-2 11 0,-3 4-13 16,-1-4 8-16,-3-7-28 0,0 5 13 15,-20 26-1-15,10-22-10 0,-3 2-5 0,-1-3-20 16,-3-2-24-16,-2 0-25 0,2-3-30 16,-1 1-10-16,-1-3-31 0,3-3-36 0,4-1 12 15,1-8-177-15,5 2-110 0,1-3 38 16,5-1 25-16,0-3 22 0,5-3 39 0,7-5-12 16</inkml:trace>
  <inkml:trace contextRef="#ctx0" brushRef="#br0" timeOffset="388910.91">30329 11214 377 0,'11'-21'350'0,"1"0"-56"0,-3 2-15 0,-4 3-21 16,2 0-44-16,-3 1 9 0,1 5-21 0,-3 3-33 15,-1 2-28-15,0 3-31 0,-1 2-7 0,0 0 15 16,-6 0-30-16,2 4 10 0,-5 9-8 0,-3 2-21 16,-1 0-10-16,5 5-11 0,-2 2-4 15,-3 0 10-15,5-3-29 0,0 4 24 16,0 0 8-16,3 3-6 0,1-3-36 0,3 2 25 15,-1-1-27-15,2-11 12 0,0 5-18 0,0 1-20 16,11 21-30-16,-3-22-24 0,-1 1-32 0,0-5-15 16,3 3 11-16,2-5-131 0,2-2-50 15,4 0-103-15,-1-6 28 0,2-3 23 0,2 1 24 16,1 1-9-16,4-3-1 0,-2 2 19 16</inkml:trace>
  <inkml:trace contextRef="#ctx0" brushRef="#br0" timeOffset="389094.4342">30627 11568 343 0,'8'1'295'0,"-2"0"-54"0,-1 0-11 15,-1 2-43-15,-1-1-5 0,1 0 32 0,-1 1-38 16,-1 0 24-16,-2 2-25 0,0-1 9 0,-5 11-37 16,-2-2 14-16,-3-1-50 0,-5 3-12 15,1 1-20-15,-2 1-2 0,-2-2 14 0,0-2-18 16,0 3-16-16,0-2 5 0,5-2-53 16,-6-1-27-16,1 2-36 0,3-4-63 0,-1 0-37 15,2-5 15-15,5 0-286 0,1-1 22 0,2-2 36 16,3 2 24-16,3-3 23 0,0 0-9 15,-4-10 2-15</inkml:trace>
  <inkml:trace contextRef="#ctx0" brushRef="#br0" timeOffset="389396.0054">31068 11225 242 0,'13'-7'350'0,"-5"-1"-44"16,1 4-39-16,-4-1-7 0,2 2-35 16,-2 1-37-16,3 1-24 0,-2 1 1 0,-6 0 2 15,11 0-29-15,3 0 16 0,13 19-24 0,-10-8-6 16,1 1-27-16,-4 2-3 0,2 2-15 16,1-2 13-16,-2 1-14 0,-2 1-15 15,2 1-8-15,-2 1 9 0,-2 2-7 0,-1-3 17 16,2 2-27-16,-2-1-5 0,3 0-19 15,-2 1-36-15,-4-5-33 0,3 1-27 0,-5-5-36 0,-4-2-33 16,8 4 12-16,-7-7-173 0,1-1 24 16,-1-2 23-16,-1-2-119 0,-1 0 5 0,0 0 40 15,4-9 19-15,3-4 15 0,3-2-28 16</inkml:trace>
  <inkml:trace contextRef="#ctx0" brushRef="#br0" timeOffset="389600.1114">31570 11303 212 0,'8'-14'377'0,"-5"3"-84"0,4 5-38 0,-4 3-39 15,-1-1-21-15,0 3-28 0,0 1 4 0,-2 0 9 16,2 3-10-16,-1 0-16 0,-1 2 3 0,-5 9-39 16,3-2 27-16,2-3-29 0,-9 22-36 15,-1-10-6-15,2 4-14 0,-4-2 20 16,-2 1 0-16,3 0 4 0,-3-1-47 0,-2 0 9 16,-3 1 12-16,3-1-38 0,0-1-48 0,0-1-25 15,-3-3-58-15,1-2-13 0,2 0 11 16,1-3-336-16,-1-2 34 0,9-4 29 0,1-4 25 15,4 0 15-15,2-3 34 0,0-3-21 16</inkml:trace>
  <inkml:trace contextRef="#ctx0" brushRef="#br0" timeOffset="389928.6642">31901 11061 589 0,'14'-13'302'0,"0"4"-63"16,-5 2-47-16,0 3 14 0,-9 4-34 0,9 0 15 16,2 0 7-16,15 15-2 0,-12-3-38 15,0 4 31-15,-4 2-34 0,1 5-9 0,1 2 11 16,-4 2-38-16,0-1-12 0,-1 3-11 16,-1 3 7-16,-2 1-12 0,-2 2-8 0,-2 3 25 15,0 4 16-15,0-22-33 0,0 11 11 0,-11 41-31 16,3-28 18-16,-1-1-35 0,-2 1-6 15,-3-3-4-15,-3 5-17 0,-3-3 22 0,-3 0 14 16,1 1-6-16,-4-4-4 0,0-3-21 0,-3 0 9 16,1 1-4-16,-2-2-130 0,-3-4-65 15,-2-3-107-15,-2-2 26 0,-3-3-253 16,-1-4 37-16,-3-4 33 0,-4-3 25 0,-3-4 71 16,-2 0 22-16,-8-9 25 0,-1 0-9 0,28 0-1 15</inkml:trace>
  <inkml:trace contextRef="#ctx0" brushRef="#br0" timeOffset="390861.0291">26573 12600 534 0,'-6'2'136'0,"-8"7"17"0,-1 1-33 16,-4 2 4-16,4 1-27 0,-3 1 20 15,-1 4-38-15,2 2-5 0,-1 1-2 0,2 1-8 16,-2 1-3-16,3 0-17 0,3-2 5 0,3 2-9 15,1 2-2-15,3-2-16 0,5-3 20 16,0-10-45-16,0 3 29 0,13 18-12 0,-4-19 21 16,3-2-1-16,3-1-1 0,4-3 9 0,2-3 6 15,0 0-6-15,-9-3 9 0,7 0 2 16,6 0 18-16,27-16 7 0,-25 7-27 0,1-1-1 16,-3-1-16-16,2-4 2 0,-4 2 7 0,0 2 1 15,-4-3 26-15,2 1-10 0,-8 0 6 16,1 1-5-16,-7 3 7 0,-7 2-3 15,0 7-23-15,0 0 2 0,-13-12-8 0,3 12-11 16,-17 3 1-16,16-3-8 0,-31 7 17 0,14-1-33 16,-1 2 30-16,-2 3-15 0,2 4-13 15,-3-3 21-15,3 4-23 0,2-3 23 0,8 2-12 16,2 2-13-16,1 0 5 0,7 1-15 0,1-2 7 16,7-5-13-16,1-11 3 0,13 18 7 15,-4-12-4-15,7 0-10 0,3-5 26 0,-8-1 1 16,7 0-25-16,26-15 19 0,-17 5 8 0,-1 2 15 15,-5-4 11-15,4-1 2 0,-2 0 8 16,0-5 12-16,-6-1 3 0,4 0-29 0,-6 1 15 16,1-3 10-16,-3-2-33 0,-3-2 1 0,1 1 0 15,-5 4 8-15,-4-1 24 0,-2 0-4 16,0 13-29-16,0-6-4 0,-17-9 17 0,5 10-12 16,-5 1-24-16,0 3 33 0,-2 0-42 0,-2 3 3 15,-4 0-53-15,0 3-55 0,1 0-46 16,-5 2 14-16,15 1-346 0,-3 0 43 0,-4 0 21 15,-1 0 67-15,2 0 22 0,-19-10-54 16,24 3 36-16,5 2-1 0</inkml:trace>
  <inkml:trace contextRef="#ctx0" brushRef="#br0" timeOffset="391514.7268">27717 12868 477 0,'0'-8'336'0,"-2"1"-55"0,3 1-38 16,-1 2-21-16,1-2-9 0,1 2-25 0,0-2-25 15,-2 2 5-15,2 0-26 0,1 1-20 16,0-1 8-16,3 1-47 0,-2 2 2 0,1 1 5 15,2 0 4-15,1 0 17 0,19 13-43 0,-10-4 33 16,0 1-46-16,1 4 12 0,1 1-13 0,0 0 18 16,-3 3 8-16,3 2-55 0,0 1 14 15,-1 2-16-15,0 1 18 0,2 0-9 16,-2 1-10-16,-2 2-8 0,0 0 17 0,0 1-27 16,-3-2 7-16,-2 2 5 0,2 0 15 15,-1-2 0-15,-1 4-26 0,-2-4-2 0,2-2-1 16,-2 2-45-16,0-2-2 0,-2-3-44 15,-3-5-24-15,2-4-4 0,-5-2-30 0,2-3-32 16,-1 0 19-16,-2-3-95 0,2-1-109 0,-2-3-53 16,-2 0 62-16,2-2 21 0,-1-3 22 15,0-2 15-15,-3-13-20 0</inkml:trace>
  <inkml:trace contextRef="#ctx0" brushRef="#br0" timeOffset="392224.2256">28233 12862 337 0,'3'-13'379'0,"-4"3"-77"0,2 1-40 0,-2 1-34 16,0 1-18-16,1 7-6 0,0 0-28 0,0 0-39 15,0-7 0-15,0 7-11 0,-1-6-17 16,1 9-22-16,-3 1 5 0,0 2-7 0,-3 9-16 16,0 0 11-16,0-2-14 0,-1 2-12 15,1 1 2-15,-2 0 23 0,2-1-28 0,-1 2-7 16,1-2 6-16,-4 1-20 0,6-1 19 15,-3 2-16-15,-1-1-8 0,-2 2 10 16,3 1 9-16,-2-2-15 0,0-1-11 0,-2-2 7 16,2 1-19-16,-1-2 18 0,2-4-12 0,1 1 5 15,1 0-17-15,2-3 29 0,-1-1-1 16,3-2-19-16,-3 0-13 0,3-1 32 0,1-1 6 16,-1 1-16-16,0-2 8 0,0 2 16 15,2-2-3-15,-2 1-6 0,2 0 2 0,-1-1-5 16,-1 0 10-16,0-1 2 0,0 2 19 0,2-1-19 15,-4 0-22-15,4 0-3 0,-1 0 6 16,0 0-8-16,-1 2 8 0,1-2-2 0,-4 2-3 16,3 0-11-16,0-2-1 0,0 3 0 0,0-2-1 15,-1 0-1-15,1 2 0 16,-1-2-19-16,1 2 1 0,-1-1 19 0,0 0 5 0,-2-1 13 16,3 1-8-16,0 0-3 0,2 3-16 15,-3-4-2-15,-1 4 12 0,2-3-6 0,-1 1 28 16,0 0-22-16,0 2 1 0,-1-1-2 0,-4 6-3 15,2-2 19-15,3-1 1 0,-1-3-5 0,0 2 0 16,2-2-35-16,0-1 3 0,0 0 1 0,-2-1 2 16,4-2 20-16,-2 0-11 0,0 2 1 15,1 0 0-15,-1-1 16 0,1 0-2 0,-1 0-1 16,-1 2-13-16,1-1 10 0,0 1 0 16,-1-2-1-16,-1 3-1 0,0-1-23 0,-2 0 0 15,-6 6 19-15,1 1-4 0,-1-2 5 0,1-2-6 16,-1 5 1-16,-3-1-18 0,2-6 7 15,-1 3 1-15,0 1 8 0,-1-4-2 0,2 4-1 16,0-2 2-16,3-2 6 0,1-3 25 0,1 2-25 16,0 0 10-16,4-2-2 0,-1 1-21 15,0 0 0-15,1-1 7 0,-1-1 6 0,1 2 1 16,0 0-44-16,1-2 10 0,1 3-42 16,-2-2-22-16,2-1-35 0,-1-1-78 0,3 0 19 15,0 0-301-15,0 0 36 0,0 0 32 16,-7-7 36-16,10 3 26 0,-1-1-30 0,7-8 20 15,4-3 56-15,3-1 20 0</inkml:trace>
  <inkml:trace contextRef="#ctx0" brushRef="#br0" timeOffset="392760.6714">28652 13216 212 0,'1'-1'274'0,"4"0"-24"0,-1-2-30 0,-1 0-24 16,-1 0-10-16,1 1-2 0,1-1-33 0,-1 0 4 16,0-1-31-16,0 0 3 0,-1-1-27 15,7-4 8-15,1-2 5 0,-3 0-23 0,3-1 18 16,-3 0-6-16,2 1-12 0,-4 1 25 0,8-1 1 15,-4 3-31-15,2-3-15 0,-2 4-24 0,1-2 27 16,-1 2-9-16,-4 2-2 16,2 0 7-16,7-1-27 0,-6 2 11 0,2 2-14 15,-3 1 9-15,0 1-7 0,-7 0-8 0,8 0-37 16,-8 0 33-16,26 11-9 0,-10-4-7 0,-2 2 22 16,0 3-9-16,-1 0 4 0,5-1-30 15,-4 2-11-15,0-1 34 0,1 2-14 0,1-1-3 16,1 0-22-16,1 0 39 0,-1-2-28 0,4-1 11 15,-2-1-16-15,1-2-13 0,1 0 12 16,0-3 23-16,-1-2-32 0,1-1 7 0,-10-1 20 16,7 0-3-16,0 0 12 0,2 0-24 15,20-15 4-15,-19 7 23 0,-2-1-25 0,-1 1-1 16,0-1 18-16,-2 1 40 0,-1-1-17 0,-1-1-2 16,-1 0-4-16,-3 1 7 0,-3 2-22 0,2 1 6 15,-5 0 15-15,-1 1-14 0,-1 1 2 16,0 1-18-16,-2-1-1 0,0 1-46 0,0 3-33 15,0 0-54-15,0 0-62 0,0 0 16 16,-11-15-194-16,6 12-71 0,2 1 32 0,-1-3 27 16,3 2-4-16,-1-1 44 0,2 4 23 15,0 0 2-15,0-6 9 0</inkml:trace>
  <inkml:trace contextRef="#ctx0" brushRef="#br0" timeOffset="393699.4856">29816 12895 543 0,'3'-4'317'0,"2"3"-57"16,-1 0-61-16,-1-1-15 0,0 1-6 0,0 0-20 15,-2 3 0-15,1 1-6 0,0 1-42 0,0 1-6 16,0 2-10-16,-1 12 9 0,-1-10-25 0,0 7 9 16,0 2-17-16,0 3-2 0,0 0-30 15,0 2 17-15,-17 22-22 0,8-20-14 0,1-2 20 16,4-3-1-16,-3 0-11 0,4-2 18 15,-1 1-17-15,0-6-17 0,1-1 16 0,1-4 2 16,0-3-8-16,0 0-16 0,2-1 0 16,-1-1 7-16,1-1 16 0,0 0-2 0,0-2 0 15,-1-3 1-15,2-1 19 0,-1-1-33 16,5-12 10-16,2-3 29 0,2-1-19 0,0-4 14 16,1 2 21-16,0-4-47 0,1-1 54 0,1 2-52 15,1-1 11-15,-1 3 23 0,1 0-13 0,-2-1-5 16,0 3 53-16,-2 1-35 0,-2 3 0 15,-1 4-3-15,0 0 11 0,-1 5 4 0,-1 5-56 16,0-2 37-16,0 3-10 0,1 2-22 0,-5 1-3 16,0 0 28-16,8 0-6 0,-1 0-36 15,16 16 19-15,-6-6 5 0,-3 5-9 0,3 3-22 16,-1 0 28-16,-1 2-16 0,-2 1 8 16,-1-1-24-16,-1 3 17 0,1 2 3 15,-1 0 6-15,0-3-25 0,-1 4 19 0,2-1-5 16,-1 1 9-16,0 0 15 0,2-3-29 0,-2 0 9 15,1 0-5-15,3-2-3 0,1 1-10 16,-3-2 15-16,-1-1 16 0,2-4-2 0,-2-2-20 16,2-2-12-16,-3-2 12 0,-3-1 3 15,0-6-11-15,-1 1 5 0,0-3 17 0,-7 0-17 16,11 0 28-16,12-16 2 0,-8 4-20 0,-4-2 11 16,-1-2-16-16,2-4 34 0,-2-3-24 0,1-2-3 15,-1 1-1-15,-1-1 6 0,-1-1-4 16,1-2-3-16,-2 2-8 0,1-2 14 0,0 1-12 15,-2 1 22-15,-2-2-18 0,1 1 16 16,-4 1-1-16,-1 13-10 0,0-6 5 0,0-4-9 16,-10-20 14-16,4 22-3 0,1 2-13 0,0 0 0 15,-1 1-6-15,2 7 16 0,2 0-10 16,-3 3 12-16,2 0-10 0,1 2 4 0,-1 0-2 16,0 1 1-16,1 1-12 0,1 1-8 0,0-1 13 15,0 1 20-15,-1 0-35 0,2 0 11 0,-2 0-6 16,2 1 10-16,0 1 13 0,0 1-9 15,0 0 3-15,0 0-18 0,10-6 9 0,-4 5-1 16,10-4-1-16,0 2-2 0,2-1-1 16,1-1 9-16,-1 4-3 0,2-4-16 0,0 3 2 15,-1-4 6-15,1 0 19 0,-3 1-9 0,0-1 2 16,-6 2-11-16,0 0 7 0,-3 2 4 16,-1-1 8-16,0 2-6 0,-3-1 7 0,2 0 12 15,-2 1-14-15,-1 1-4 0,0-1-9 0,0-1 26 16,1 1-12-16,-2-1-1 0,1 1-3 15,-1 1 4-15,0 0-18 0,0-1 21 0,1 1-25 0,-1-2 14 16,0 1-5-16,0 1 10 0,0 0-14 16,-2 0 12-16,0 0-13 0,0 0 24 15,0 0-27-15,0 0-24 0,0 0 3 0,0 0-152 16,0 0-98-16,6 5 25 0,-7-5-299 0,-1 2 46 16,1-4 37-16,0 2 48 0,-1-2 37 0,1-1 26 15,0 0-13-15,3-2 56 0,4 2-16 16,15-6 68-16</inkml:trace>
  <inkml:trace contextRef="#ctx0" brushRef="#br0" timeOffset="397444.3208">31111 12615 783 0,'0'0'243'15,"0"-13"-9"-15,0 13-38 0,0 0-13 0,0 0-21 16,0 0-11-16,0-13-17 0,0 13-4 16,8-15-26-16,-5 13-3 0,-3 1-28 0,0 1 22 15,0 1-24-15,-2 2 31 0,1 2-13 16,-1 0-22-16,-3 16 0 0,-5-2 0 0,1 2 17 15,-2 4-30-15,0-3 18 0,0 3-6 0,-3 4 5 16,3 0 4-16,-3 1-10 0,0 4 5 16,0 3-26-16,2 0 13 0,1 2 0 0,-3 1-26 15,3 1 0-15,5 1-2 0,-3 0 24 16,3-2-18-16,1-1 2 0,1 1-21 0,2 1 11 16,0-3-31-16,2-20 27 0,0 9 6 0,0 3-32 15,14 33 29-15,-8-31-12 0,3-2 10 16,-2-3 6-16,0-2-3 0,-1 3-3 15,4-4-17-15,-1-3-29 0,1-2 22 0,0-1 7 16,0-2-23-16,0-3 27 0,3-2 3 0,-4-2-22 16,4 1-2-16,0-6 3 0,-2-2-40 15,-11-2-31-15,10 0-14 0,4 0-42 0,19-13-23 16,-16 1-18-16,-1-1 15 0,1-5-150 0,-4-1-125 16,3-2 28-16,-5-2 31 0,3-3 16 15,-3 0 19-15,1-3 16 0,2 2 7 0</inkml:trace>
  <inkml:trace contextRef="#ctx0" brushRef="#br0" timeOffset="398314.8329">31457 12891 291 0,'1'-7'280'0,"-2"1"-39"0,1 0-21 16,0 0-12-16,0-1 11 0,0 4-25 0,0-2-13 15,1 1-16-15,1 0-15 0,-2 4-44 16,0 0 13-16,0 0 2 0,0 0-45 0,0-8 16 16,0 8-14-16,0 0 0 0,0-6-27 0,0 6-6 15,0 0-4-15,-3-8-11 0,3 9 17 16,-1 0 15-16,-2 3 7 0,1 1-42 0,1 0 3 16,1-1 3-16,-2 3 15 0,1 13-1 15,-5-2-5-15,1 2-14 0,-3-1-1 0,2 2 1 16,2-1 23-16,4 1-31 0,-6 0 9 15,3 1-5-15,0 1-18 0,-1-4 18 0,2 4 10 16,2-2-24-16,-4-1-14 0,3-1 25 0,1 0-18 16,0-10-3-16,0 4 16 0,0-1-25 0,0 4 10 15,0-3 6-15,13 12-16 0,-3-9 18 16,-6-5 3-16,6 1-12 0,-5-5 5 0,-1-1 5 16,-2-1-8-16,3-2 19 0,1 0-11 15,-2-1 7-15,4-1-23 0,-3 1 20 0,-5-2 10 16,0 0-3-16,15 0-8 0,17-14 9 0,-13 9-1 15,0-8-7-15,-1-3-20 0,0 0 13 16,0 1-1-16,-3-5-17 0,0 1 54 0,3-2-16 16,-2 2-9-16,-1-6-4 0,4 2-12 0,-3 0-7 15,3-2 18-15,-2 2-32 0,-2 0 15 16,-2-4 2-16,1 6 14 16,-3 0 0-16,1-1 8 0,-2 2-9 0,0 1 17 15,-2 0-8-15,1 4 8 0,-4-3-4 16,-2 3-3-16,0 4-1 0,-1 1 42 0,0 1-35 15,0 2-3-15,-1 1 14 0,-1 0 1 0,1 3 5 0,-1-3-1 16,1 3 16-16,-1-3-39 0,1 4 5 16,0-3 1-16,-1 4 15 0,0-2-24 0,0 0 4 15,0 3 5-15,0 0-25 0,0 0-5 0,0 0 37 16,-2-4-24-16,0 6 17 0,-1 1-13 0,1 2 4 16,-6 8-14-16,0-3-9 0,1 6-5 0,-2 1 18 15,2 1-14-15,-1 2 18 0,0 0-5 16,1 3-15-16,-2-3-12 0,1 0 48 0,0 3-22 15,1 2 3-15,1 1 1 0,0 1-3 16,-1 1-2-16,3-3 6 0,0 2 5 0,3-4-32 16,-1-1 21-16,2 0-31 0,0-11 37 0,0 4-9 15,11 17 9-15,-3-15-9 0,-1 0-3 16,2-5-23-16,0-1 10 0,4-1 43 0,-4-2-33 16,0-2 17-16,1 0-15 0,-3-2 16 0,0-3-13 15,0 2 6-15,0 0-35 0,-1-1 40 0,-1-2-33 16,0 0 31-16,0 0-12 0,0 2-11 15,-1-1 31-15,0-1-10 0,0 0-30 0,-1 1 34 16,1 0 5-16,-1-1-21 0,-1 0 2 0,0 0-5 16,0 1-16-16,0-1 1 0,2 0-47 15,-2 2-68-15,-1-1-11 0,-1-1-45 0,0 0-32 16,0 0 20-16,2 3-187 0,-3-2-78 0,1 1 41 16,0 0 29-16,-2 2 26 0,2-1 4 0,2 1 25 15,-1-1 13-15,2 2 43 0</inkml:trace>
  <inkml:trace contextRef="#ctx0" brushRef="#br0" timeOffset="398639.9459">32157 13518 247 0,'1'1'313'0,"2"0"-47"16,0 1 12-16,0-1-31 0,0 1-36 0,-1 0-26 15,0-2-13-15,0 1-21 0,-1 3-5 0,-2 1-19 16,-1-1-1-16,0 2-10 0,-5 9-12 15,-1-1-4-15,0 0-2 0,-2 1-24 0,3 1-20 16,-2 2 8-16,-2-2-15 0,-3 2 47 0,2 2-25 16,-2-5-9-16,1 4-11 0,-2 1-8 15,-1-1-16-15,4 1 22 0,-1-3-22 16,1-1-5-16,-1 1-2 0,4-1-7 0,-1-4 22 16,0 0-31-16,3-2 31 0,0-2 3 0,3 0-33 15,-1-2 6-15,1-2-1 0,0-1-6 16,2 0-19-16,-1 0-42 0,0-3-26 0,1 0-53 15,0 1 13-15,2-1-103 0,0 0-99 16,-3-13-88-16,-1-1 8 0,3-6 56 0,1 10 26 16,0-5 12-16,0-7-6 0,14-26 18 0</inkml:trace>
  <inkml:trace contextRef="#ctx0" brushRef="#br0" timeOffset="399604.6555">32709 12715 510 0,'4'-3'260'0,"-1"0"-27"16,-1 2-43-16,4-1-22 0,-4-1-11 0,-2 3 2 16,6-1-4-16,-6 0-34 0,0 0-8 15,-2-1 4-15,3 2 4 0,2-1-23 0,-5 0-19 16,0 2 9-16,4-2 2 0,-2 3-16 0,0-1 5 15,-3 2 7-15,-1 1-28 0,-4 1 4 16,-1 3-2-16,-2 0-17 0,-3 2 4 0,0 5 23 16,-3-2-23-16,1-1 20 0,-1 2-20 15,-1-2-2-15,2-1-9 0,3-3 1 0,-3 2 9 16,2 3-22-16,-3 1 38 0,6-1-20 0,-5 2-21 16,4-1 15-16,0-1-33 0,1-2 14 15,1 0 4-15,1 0-15 0,2-1 32 0,2-7 3 16,0 3-45-16,3 0 33 0,0-1-27 0,0-1 17 15,1-2-15-15,1-2 16 0,0 0-30 0,0 0 1 16,0 8 18-16,12 5 11 0,0-5 2 16,5 2 16-16,2-2-33 0,-3-1 12 0,4-1-7 15,-1-2-22-15,1-3 30 0,1 7 5 16,-1-6-21-16,-1 2 5 0,0-1-28 0,-3-2 32 16,0 3-24-16,-3-2 29 0,0 0-33 15,-13-2 26-15,8 0-7 0,1 0 0 0,-2 0-16 0,7 9 10 16,-10-5 5-16,-2 0 12 0,-2 1-26 15,2-4 19-15,-3 6-24 0,1-2 17 0,0 2 5 16,0-7 0-16,0 9-2 0,0 2 26 16,-14 11-6-16,5-11-3 0,-1 3-2 15,-1 0-2-15,-5 1-1 0,3 2-2 0,0-1 35 16,-2 5-13-16,-2-1 21 0,-1 1-28 0,2-8-2 16,3 0-3-16,-2 3-2 0,-1-4 10 15,0 0-3-15,1 4-4 0,-2-3 17 0,2-1-34 16,-1-1 0-16,2 1-1 0,2-2 14 0,-4 1-5 15,6-1 6-15,2-3-6 0,3 1-2 0,1-2-34 16,0-4 1-16,1 4 30 0,2-1-4 16,0-2 1-16,-2 0 3 0,3-3 8 0,0 0-27 15,0 0 14-15,15 12-4 0,2-9 44 16,12-1-15-16,-15-2-9 0,9 0 15 0,4 0-26 16,3 0 11-16,1 0-19 0,-1 0 9 0,0 0-14 15,-1 0 21-15,27-11-8 0,-34 11-15 16,-1-6-3-16,-7 3 22 0,2 2-11 0,-4 0 28 15,-2 1-27-15,-4-3 12 0,1-1-21 16,-7 4 9-16,0 0-1 0,8 0 6 0,-8 0 0 16,0 0-31-16,0 0 33 0,7 0 11 15,-7 0-30-15,0 0 17 0,0 0-26 0,0 0 1 16,9 1 15-16,-9-2-27 0,-2-4 2 0,0 7-86 16,2-4-22-16,-3 0-36 0,-1-10-40 15,5 4 20-15,-5-8-175 0,4 4-89 0,0-2 27 16,0-5-1-16,0-6 24 0,0-5 62 15,0-2 23-15,8-36 18 0,-3 31-12 0</inkml:trace>
  <inkml:trace contextRef="#ctx0" brushRef="#br0" timeOffset="400260.2159">32895 12427 676 0,'1'-3'236'16,"-2"2"-10"-16,3 0-39 0,0-2-14 0,-4 4-31 15,13-2-10-15,-5 7 1 0,1-1-10 0,1 6-4 16,2-3-20-16,1 1 17 0,1 2-21 0,2 1 10 15,-4 1 2-15,5 2-16 0,-1 3-6 16,4-1 18-16,-2 5-15 0,7 3-16 16,-9-1 16-16,0 2-12 0,-1 2 18 0,1 1-8 15,-2 1-17-15,1 4 4 16,1 1-4-16,-5 1-7 0,-3 0-13 0,6 4-29 0,-3 0-2 16,1 2-1-16,-3 4 32 0,-4-5 0 15,-1 4-11-15,-1-2-5 0,-1-20 13 0,0 10-27 16,-13 41 17-16,5-33 1 0,-2-4-13 0,-2-1 5 15,-2 2-3-15,2 3-2 0,-3-3-13 16,1-1-27-16,-3-7 13 0,-3 7-3 0,2-2 20 16,0 2 0-16,-3-5-3 0,-1 1 22 0,0-4-4 15,-1 1-40-15,1-4 26 0,-1-1-4 0,-1-1-3 16,-2-3 10-16,2 0-3 0,-3-1-2 16,1-1 0-16,1-5-3 0,2 0-4 0,3-4-1 15,2 3-7-15,3-1-25 0,1-5 2 16,3-1 4-16,-1 1 0 0,6-2 2 0,-1 1 4 15,2-5 0-15,4 0 33 0,-2 0 0 0,3-1 8 16,0 0 13-16,0 0-2 0,0 0-5 0,0 0-10 16,-8 0 16-16,3 4-2 0,3-4-12 0,4-1 4 15,-2 1 3-15,0 0-27 0,-3 0 6 16,5 0 8-16,-2 1-4 0,3 4 14 0,-2-5-20 16,-1-3 9-16,0 4-1 0,0-1-3 0,-2-1-19 15,2 2-1-15,0-1-92 0,0 0-20 16,-1-1-25-16,-3-2-44 0,-1-3-46 15,3-1 21-15,1 3-260 0,-2-1 36 0,5-3-14 16,-6-1 19-16,4 9 27 0,0-10 96 0,-12-6 19 16,7 8-33-16,0 2 10 0</inkml:trace>
  <inkml:trace contextRef="#ctx0" brushRef="#br0" timeOffset="401905.28">23922 14768 217 0,'0'0'253'0,"0"-14"-39"0,0 14-14 15,-16-25-6-15,14 20-28 0,2-3-2 0,0 2-8 16,0 6-17-16,0-8-1 0,0 8-5 16,0-9 1-16,0 2-10 0,0 1-5 0,0 6 16 15,0-8-20-15,0 2-16 0,0 6-3 0,0-8-10 16,0 8 18-16,0-7-27 0,0 7-5 0,0 0 0 16,0-8-18-16,0 8-10 0,0 0 0 15,0-6-11-15,0 6-1 0,0 0 16 0,-4-4-30 16,3 5 34-16,1 4-28 0,-1 0-19 15,0 2 24-15,-5 10-10 0,3 2 10 0,-1 3-7 16,2 1-4-16,0-1-4 0,0 5-1 0,0 0-1 16,0-2-1-16,0 0 3 0,1 1-5 0,-1 1 15 15,0 2-20-15,2-15 2 0,0 9-9 16,0 2 10-16,0 2-3 0,0 0 17 0,0-1 9 16,0 0-22-16,0-1-10 0,4 25-13 15,-3-28 31-15,3-1-14 0,0-3-5 0,1 1 16 16,-2-2-25-16,0-4 32 0,0-4-23 15,1-1 14-15,-2-2-20 0,1 0 11 0,-1-1 4 16,1 0-17-16,-1-2 0 0,1-1 27 0,-1 0-3 16,2 0-5-16,1-2-14 0,-5 0 21 0,0 0-28 15,12 0 30-15,15-19 7 0,-11 7 6 0,-2 0-26 16,3-7 11-16,-3-2-5 0,0 0 20 16,-3-1-22-16,3-3 18 0,3 1-5 15,-4-2-2-15,1-2-3 0,-4 3-1 0,2-1-2 16,-1 2 36-16,-1 2-4 0,1-3-6 15,-2 1-2-15,2 4-5 0,-6 1 24 0,2 3-17 16,-2 1 7-16,-1 3-29 0,-1 4 17 0,-1-2 7 16,0 3-24-16,0 2 24 0,-1 1-18 15,0 0 3-15,0 1-18 0,0 0 12 0,0 0-5 16,2 1 5-16,-3 1-19 0,1 1 10 0,-1 0-3 16,0 0 9-16,0 0-10 0,7 13-5 15,-6-8 4-15,4 15 7 0,-1-2-8 0,-1 0 14 16,-2 3-15-16,1 2 2 0,-2 2-12 15,2-3-12-15,-1 3 34 0,-1 1-7 0,1-4-12 16,0 3 12-16,2 1-2 0,1-2 2 0,-1 2-6 16,3-2 1-16,-1-2 9 0,1 0 6 0,0-2-39 15,5-1 23-15,-2-1 10 0,1-2-34 16,3 0 18-16,1-5 7 0,-1 0-7 0,-1 0-1 16,7-1-1-16,-4-4 21 0,1 0-15 0,0 0-3 15,1-1-1-15,-3-5 10 0,0 0-7 16,-5 0-10-16,6 0 4 0,19-15 15 0,-17 7-6 15,0-1-8-15,1-3 15 0,-1-1 0 0,-3-3-11 16,3-5 23-16,-1 3-14 0,-2-4 4 16,-2 1 0-16,1-2 13 0,0-2-8 0,-5 0-5 15,1-3-1-15,-1 2-11 0,-4-3 14 0,0 3 9 16,-1 0-10-16,-1 1 20 0,-2 14-16 16,0-6-4-16,0-2-3 0,-16-19 4 0,8 19-7 15,-1 1-4-15,-3-2-2 0,-1 6 3 16,-1 1-9-16,-2 1-18 0,1 1-27 0,-2 3 5 15,1-1-80-15,2 1-13 0,1 0-41 16,-5 2-28-16,4-3-41 0,3 2 22 0,-5-5-252 16,5 3 6-16,4-1 36 0,1 2 30 0,-1-4 15 15,7 0 33-15,0 12 21 0,0-12 16 16,0 3 2-16</inkml:trace>
  <inkml:trace contextRef="#ctx0" brushRef="#br0" timeOffset="402269.5889">24588 14327 270 0,'0'-6'298'0,"1"1"-34"15,0 0-27-15,0 0-35 0,3 1-18 0,-4-1-14 16,3 2-21-16,10-7-27 0,-6 8-11 0,6-6-15 15,-1 2-1-15,0 0-20 0,6 3 14 16,-4-1 2-16,7 2-27 0,0 1-3 16,2-1-4-16,-3-1-7 0,7 3-14 0,-1-3 10 15,0 2 10-15,-1-1-17 0,0 1 3 0,-13 1-15 16,7 0 11-16,-2 0-14 0,6 0-8 0,-5 0 10 16,0 0-7-16,-2 0 5 0,-5 0-16 15,-1 0 3-15,-2 0-7 0,-1 0 3 0,6-10-2 16,-9 10 7-16,-2 0-2 0,-2 0-28 0,0 0-12 15,0 0-6-15,4 0-42 0,-7 0-36 0,1 0 10 16,-1 1-113-16,-2 1-59 0,0 0-116 16,0-1 18-16,-3 0 24 0,1 1 17 0,1-2 24 15</inkml:trace>
  <inkml:trace contextRef="#ctx0" brushRef="#br0" timeOffset="402577.9374">24970 14254 247 0,'-4'0'279'0,"1"0"-61"0,0 1-22 0,1-1 17 16,-1 2-28-16,1-2-5 0,0 1-2 0,0 0-21 15,1-1-6-15,0-1-36 0,1 2-26 16,-2 0 4-16,0 0-15 0,4 2 5 0,-2-1-3 16,0 4 0-16,0-1-7 0,0 2-7 0,0 0 23 15,0 5-17-15,0 1-8 0,0 7 21 16,0 0-12-16,0 3-23 0,0 2 8 0,-13 26-23 16,6-24 9-16,0-1 11 0,0-1 7 0,0 0-36 15,0-2-4-15,-1 0 15 0,1-2-3 16,-2 1-14-16,2 0 5 0,2-4 8 15,-1-1-8-15,2-3 0 0,1 1-21 0,-1-5 18 16,2-4-13-16,-4-1-13 0,5 0 3 0,0 0 37 16,1-3-19-16,-1 1-11 0,0 1 4 0,0-1 12 15,1-2-10-15,-1 1 3 0,-1 0-4 16,2 0-22-16,0-2-20 0,-2 1-54 16,0-1-43-16,2 0-52 0,0 0 16 0,0 0-266 0,0 0 35 15,-7-10 26-15,7 7-9 0,1-2 24 16,-1 5 23-16,3-5 17 0,1 2 4 0</inkml:trace>
  <inkml:trace contextRef="#ctx0" brushRef="#br0" timeOffset="402973.1112">25154 14698 513 0,'4'-2'276'0,"1"1"-23"0,-1 1-4 16,-2-2-29-16,2 2-37 0,-1 0-6 0,2 0-25 15,-2 0-10-15,3 2 11 0,-1-1-7 0,7 10 1 16,0-7-14-16,1 5-31 0,-1 0 19 0,3 1-35 16,-1 2-9-16,0 1 0 0,3 2 14 15,-4-1-19-15,4 4-5 0,-4-2 8 16,0 0-2-16,4 0-9 0,3 4-6 0,-3-2 13 16,0 0-8-16,0 1-1 0,-1-3-6 0,0 2-6 15,0-2-5-15,-2 2-6 0,3-4-3 16,-2 4 15-16,-3-2-4 0,-3 0-35 0,2-2 7 15,0-1-31-15,-2-1 34 0,-5-3-2 16,5 4-1-16,-5-3-30 0,2-2 27 0,-6-1-2 16,0 0-2-16,4-1 0 0,-2-3-2 15,-2 2 0-15,2-1-22 0,-1 2-12 0,-1-3-33 16,1 1-12-16,-1-1-19 0,0-3-13 0,0 0-30 16,-2 3-23-16,1-6 12 0,1 3-80 0,-1-4-91 15,1-2-85-15,-2-11-18 0,0-1 26 16,0-1 34-16,0-5 20 0,2 12 4 0,0-4 6 15</inkml:trace>
  <inkml:trace contextRef="#ctx0" brushRef="#br0" timeOffset="403375.9304">25632 14722 388 0,'-2'-8'323'0,"2"0"-21"0,-2 1-27 0,2 1 21 0,-1 2-32 15,-1-2-12-15,1 3-50 0,1-1-12 0,0 4 5 16,0 0-21-16,0 0-19 0,0 0-7 15,0-7-39-15,0 7-23 0,-3-7-15 0,3 9-3 16,-2 2 6-16,0 1-4 0,-4 9-24 16,-3 4 0-16,3-1 7 0,-9 4-21 15,3 2-3-15,-1-3-4 0,-1 4-4 0,-1 1-2 16,4-1-4-16,-7-1 0 0,0 3-1 16,4 0 4-16,-4-2-2 0,1 1 35 0,1 0-6 15,2-2-47-15,0 4 24 0,-1-5-7 16,3 0 19-16,-1-1-17 0,2 1-20 0,-1-2 25 15,2-2-11-15,3-2-4 0,-3-1 0 0,4 1-5 16,-1-3 13-16,1 2 5 0,3-7-15 16,-1-1-7-16,-1 0 0 0,3-2 1 0,1-2 3 15,-1 2-11-15,0 0 1 0,0-1 32 16,0-1 2-16,2 0-3 0,-2-1-3 0,1 0-30 16,-1 1 0-16,1-2 27 0,0 2-2 15,0 0-13-15,0-1 0 0,1 1-1 0,-2-1-56 16,2-2-47-16,0 3-64 0,-2-2-51 0,2-1 17 15,0 0-294-15,0-6 58 0,2 1 22 16,-2-2 21-16,11-9 25 0,-4-3 25 0,6 0 26 16,-6-2 26-16</inkml:trace>
  <inkml:trace contextRef="#ctx0" brushRef="#br0" timeOffset="404489.4048">26400 15108 620 0,'-4'0'254'15,"0"0"-22"-15,1 0 4 0,1 0-26 0,-2 0-18 16,2-1 4-16,-2-2-32 0,2 3-33 0,0-2 4 15,0 0-21-15,0-1 10 0,0 0-21 16,0 0-14-16,1 1 8 0,-1-2 9 16,0 1-6-16,2-2-20 0,-2 0-7 0,2 1-8 15,-2-1-11-15,2 0 15 0,0 5-11 0,0-12 20 16,0 0-31-16,11-14 4 0,-7 11 17 16,2 1-39-16,2-3 4 0,-2 1 29 0,-1 1-18 15,4 0-18-15,-4 4 0 0,6 0 21 16,-3 0-36-16,-1-1 16 0,7 3-13 0,-1-1-8 15,-1-1 4-15,1 2-12 0,1-1 29 0,-1 0-7 16,2 2-19-16,1 0 0 0,0 2 0 0,0-1 15 16,0 3-1-16,-1-2 11 0,-2 5 1 15,4-5-41-15,-2 4 2 0,-1-4 32 16,1 5-7-16,-3-1-20 0,-3 1 11 0,1 1 15 16,9-3-13-16,-13 3 9 0,4 0-27 15,1 0-6-15,-2 0 4 0,5 0 0 0,17 13 38 16,-16-11-4-16,2 3-8 0,-5-2-8 0,2 4 1 15,-1-2 1-15,-4 0-11 0,1 1-3 0,1 5 15 16,4-3-3-16,-1 3-10 0,-3-3-7 0,1 0 18 16,3 1 4-16,-4 0-16 0,-4-2 1 15,2 2 38-15,2 1-2 0,-1-3-28 0,-6 0-6 16,3 0 1-16,4 1 32 0,0 1-2 0,-4-1-2 16,6 0-3-16,-3 0-19 0,0-2 0 0,-3-1 0 15,-1-3 0-15,6 8-1 0,-3-5-30 16,-2 1 20-16,2-3 2 0,-2-3 16 15,-1 0-1-15,-1 0-2 0,-5 0 27 0,0 0-6 16,12 0 1-16,1 0-9 0,16-17-1 0,-11 9-2 16,-7 2-3-16,4-6 0 0,3 2-3 15,-6-5-18-15,3 1 11 0,1-2-2 16,-2 0 1-16,-1 1 26 0,1-5-8 0,-1 3-37 16,-4 1 30-16,3-1 3 0,-2 2 7 0,-3 1 0 15,2 0 5-15,-2-1-15 0,-2 2 11 16,-1 2 18-16,0 2-15 0,0 0-1 0,0 1 18 15,-4 3-18-15,4 0-4 0,-4 1-13 0,2-2 16 16,1 2-6-16,-2 1 4 0,0-2-19 16,-1 2 4-16,0-1 2 0,2 1 5 0,0 0-17 15,-2 1 8-15,2-1-3 0,-2 1-8 0,0 0 8 16,2-1 10-16,-1 0-5 0,-1 2-10 0,0-1-36 16,0 2 5-16,1-1-92 0,-1 0-49 0,0 1-59 15,0 0 24-15,0 0-311 0,0-3 40 16,1 3 36-16,-1-1 7 0,2 0 56 15,0 0 34-15,3-3-10 0,2 4 46 0,-1-2 55 16,17 4-76-16</inkml:trace>
  <inkml:trace contextRef="#ctx0" brushRef="#br0" timeOffset="406194.2623">28027 14553 449 0,'0'-5'318'0,"1"0"-59"0,0 1-4 16,-1-1-21-16,0 0-11 0,2 2-26 0,-2-1-36 15,0 0-6-15,0 2-43 0,2 0 4 0,-4 2-24 16,2 0 25-16,-2 1-43 0,1 0-4 16,-1 4 7-16,0-2-7 0,0 3-20 0,-4 8 11 15,3 1-17-15,-4 1-15 0,2 2 19 16,-1-2 16-16,1 1-19 0,0 3 10 0,4-1-10 16,-6-1-17-16,2 4 29 0,-1 0-22 15,1-2 15-15,-3 1-29 0,-2 2 6 0,3 0 14 16,-1 0-10-16,2 1 7 0,-4-2-35 15,3 1 14-15,0-2 4 0,-1-1 27 0,0-2-36 16,0 0 9-16,3-3-7 0,1-1-20 0,0-2 25 16,1-3-3-16,-1-1-11 0,1-2 15 0,1-1-22 15,2-1 28-15,-2-1-5 0,1-1-2 16,0 2 35-16,-1-3 18 0,1 3-11 0,-1-4 4 16,2 2-2-16,0-2-27 0,0 0 14 0,0 0 9 15,-6-13-45-15,5 6 18 0,0 0-17 16,2-12 10-16,-1 5 10 0,0-5-18 15,0-3 28-15,0-6-49 0,14-27 30 0,-10 26-21 16,4-3 14-16,-4 4-34 0,3 1 14 0,1 2 11 16,-1-1 8-16,4 3-12 0,-4-1 2 15,4-1-2-15,0 0 23 0,-1 3-28 0,-2-3-2 16,2 3-6-16,1 3 19 0,-1-3 5 16,2 5 10-16,-3 0-27 0,2 5 9 0,-1 0 6 15,-4 3-1-15,5 1-9 0,-5-1-24 0,2 3 13 16,-1 0 13-16,-3 2-28 0,9-1 29 15,-5 0-9-15,1 3 4 0,-3-1-17 0,2 3 23 16,-8 0-5-16,8 0-25 0,-1 0 28 0,4 0-20 16,16 17 20-16,-13-9-9 0,-2 1 11 15,0 1 13-15,0 2-25 0,-2 1 4 0,4 2 5 16,-3-1-10-16,0 4 2 0,1 0 12 16,-3 1-14-16,2 0-22 0,1-1 32 0,-2 1 5 15,-1 2 4-15,2-3 6 0,1 4-15 0,-4 0 8 16,2-2-9-16,0 1-4 0,-2-1-23 15,3-1-4-15,-3 1 33 0,1-2 7 0,-2 0-3 16,2-2-5-16,-4 0-29 0,3 4 39 0,-1-6-25 16,1 1 10-16,-1-3-3 0,-1 2-15 0,1-5 13 15,-2 0 16-15,-1-3 0 0,0-2 0 16,-1 2-31-16,0-2 32 0,0-1-10 0,0 1 10 16,0-1-15-16,0-1 30 0,-1 1-4 15,4-1-13-15,-3-1 26 0,-1 2 10 0,1-3-8 16,-3 0-4-16,0 0-4 0,0 0-14 0,8 0 7 15,2-11 6-15,-5 6 5 0,4-8-9 16,-1-2-11-16,-1-1 18 0,2-1-17 0,-3-1-8 16,0-1 9-16,-1-2-1 0,-2 2-2 15,2-4-16-15,0-2 14 0,-1 2 2 0,-2-1-12 16,1 0 12-16,-3 2-4 0,2-4 5 0,-1 1-14 16,0-1 3-16,0 2-16 0,-1 0 19 0,0 3-6 15,0 9-11-15,0-7 20 0,0 0-8 0,0-4-7 16,0 3 16-16,0 0-9 0,0 2 4 15,-12-18-11-15,11 26 0 0,0-3 5 0,-1 3-2 16,-1 1 0-16,0 2 12 0,1-1-16 0,1 1 8 16,-1 2 4-16,1 0 10 0,0-1-19 15,-2 2 5-15,2-1 5 0,-1 0-9 0,0 1 4 16,1 0 7-16,0 0-13 0,0 0 12 16,0 1-9-16,0 0 5 0,-1 2 2 0,1-3-8 15,1 4-5-15,-1-3-7 0,-2 1 16 16,1 0 2-16,2-1-7 0,0 1 5 0,0 2-5 15,-2-2 7-15,2-1-1 0,0 3 1 0,-2-1-11 16,2 0 18-16,0 1-17 0,0 0 10 16,0 0-6-16,0 0-4 0,0 0 0 0,0 0-9 15,0 0 30-15,0 0-10 0,0 0 3 16,12-8-1-16,-8 8-5 0,0-1-4 0,4 0-4 16,9-1 10-16,2-3-8 0,0 2 11 15,2-1-2-15,-2-1-11 0,2 3 14 0,-3-2-6 16,1 0-19-16,0 0 17 0,-3 3 0 0,-3-3-8 15,-13 4 4-15,11 0 8 0,-1 0 4 0,-1 0-8 16,-3 0 7-16,2 0-5 0,3-10-2 0,-6 10-9 16,-2-1 6-16,2-1 12 0,-1 1-8 15,-1 0 2-15,0 0-5 0,-3 1 3 0,0 0 5 16,0 0-7-16,0 0 1 0,7 0 10 16,-7 0 1-16,0 0-4 0,0 0-8 0,7 0 5 15,-7 0-8-15,0 0-8 0,0 0 11 16,0 0-4-16,6 0 7 0,-6 0 8 0,0 0-10 15,0 0 1-15,0 0 4 0,0 0 1 16,0 0-8-16,0 0 5 0,0 0-10 0,7 0 16 16,-7 0-13-16,0 0-22 0,6-9-23 0,-6 9 4 15,-1 0-121-15,-3 0-74 0,-1 2 22 0,0 1-368 16,-3-2 57-16,-8 2 40 0,-9 0 7 0,2-1 33 16,0-1 48-16,0 1 85 0,-7 0-14 15,-4 1 31-15,3 4 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47:35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17086 7990 374 0,'0'0'163'0,"0"0"-49"0,0 0 2 15,0 0-34-15,0 0 2 0,0 0 35 0,0 0-33 16,0 0-8-16,0 0 18 0,0-12-27 16,0 12-10-16,0 0-33 0,0 0 45 15,0 0-21-15,0 0 1 0,0 0-30 0,0 0 27 16,0 0-7-16,0 0 23 0,0 0 6 0,0 0-49 16,0 0 38-16,0 0 5 0,0 0-23 0,0 0-16 15,0 0 12-15,0 0 16 0,0 0-29 16,0 0-21-16,0 0 38 0,0 0-22 0,0 0-16 15,0 0 25-15,0 0-5 0,0 0-16 16,0 0-4-16,0 0 13 0,0 0-16 0,0 0 7 16,0 0-15-16,0 0-10 0,0 0 27 15,0 0-6-15,0 0 3 0,0 0 4 0,0 0-6 16,0 0 12-16,0 0-20 0,0 0-13 0,0 0 8 16,0 0 7-16,0 0 18 0,0 0 2 15,0 0-1-15,0 0-14 0,0 0 16 0,0 0 7 16,0 0-15-16,0 0-6 0,0 0-1 15,0 0 6-15,0 0 15 0,0 0 4 0,0 0 7 16,0-13-7-16,0 13 11 0,7-16-16 16,-7 13 7-16,-1 1 4 0,0-1 5 0,1 1-7 15,0-1-7-15,-2 2 9 0,2-1-13 0,-4 1-3 16,4 0 10-16,-1-1-22 0,1 1 14 16,-1 1-20-16,0 0 16 0,-1 0-9 0,2 0-11 15,0 3 16-15,-2-3 8 0,2 1-18 16,-2 2-17-16,-1-2 10 0,3 3 14 0,-1-1-18 15,-1 0 9-15,0 0-22 0,2-2 5 0,-1 2 0 16,0-1 16-16,1 0-25 0,-1 1 13 16,0-2 2-16,2-1 24 0,-2 2-7 0,1-2-18 15,-1 0 15-15,1 0-9 0,0 0 12 0,0 3-2 16,1-3-3-16,-1 0-5 0,1 0 10 16,-1-1 4-16,1-1-15 0,-1 0 0 0,0 2 1 15,2-1-6-15,-2-2 9 0,0 2 10 0,0 1-12 16,0-2 25-16,0 1-12 0,0-1 9 15,1 1-1-15,-2 1-9 0,1 0-18 0,0 0 22 16,0 0-20-16,-1 1 0 0,0 0-12 0,-1-1 23 16,1 3 3-16,-1-2-1 0,0 1-9 15,0 1 7-15,0-1-10 0,0 1 16 0,-1 1-21 16,3-2 1-16,-1 1-6 0,-1 0-14 16,0-1 35-16,1 0-9 0,0 1-24 15,1 0 14-15,0-1 22 0,0-2-20 0,1 3-4 16,0-2 11-16,-1-1-1 0,3 1 11 0,-3-2-20 15,3 1 29-15,-1-1-14 0,-1-1-3 16,1 1-15-16,0-1 11 0,0 0 9 0,0 1-7 16,0-3 5-16,0 3 22 0,0 0-22 15,-1 0 33-15,0-1 2 0,-1 1-19 0,0 1 7 16,1-1-22-16,-2 1-4 0,3-2 22 16,-2 4 5-16,0-2-33 0,-2 1 7 0,2 0 6 15,-1 1-7-15,0 0 4 0,-1 0 9 16,1 1 1-16,0-2-14 0,-1 1 12 0,1 2-7 15,-1-2-9-15,0 1-12 0,2-1 12 0,-1-1-18 16,0 2 19-16,1 0-20 0,0-2 10 16,-2-1-5-16,1 4 28 0,1-4-17 0,0 0 7 15,1 0 5-15,0 2-16 0,0-4 8 0,0 1 18 16,0 1-22-16,1-1 4 0,-2 2 9 16,1-2 4-16,0-1-8 0,1 2-4 0,-2-1 25 15,0 1-5-15,0 1-28 0,-1-3-1 16,0 1 12-16,0 0 15 0,0-1-18 0,1 2-2 15,-2-1 2-15,2 0 17 0,-1 1-24 16,1-2 8-16,-1 2 4 0,-2 0 0 0,2 0-12 16,0 2 6-16,-2-2-4 0,4 0 18 0,-4-2-7 15,3 2 8-15,0 0-16 0,-2 0-16 16,0 0-5-16,1 0-4 0,1 0-4 16,0 0-51-16,0 0 28 0,0 0 6 0,1 0-101 15,0 0-71-15,-1 0-94 0,1-2-26 0,1 1-12 16,0 2 48-16,-4-1 13 0,1 0 1 15</inkml:trace>
  <inkml:trace contextRef="#ctx0" brushRef="#br0" timeOffset="2074.6046">17173 8115 385 0,'0'0'166'0,"0"0"-6"15,0 0-10-15,0 0-23 0,0 0-25 0,0 0 23 16,0 0-13-16,0 0-8 0,-9 0 17 15,10-2-52-15,0 0 36 0,0-1-27 0,-1 1 18 16,3 0-1-16,-3 1-32 0,0-1-24 0,0 0 27 16,0 0-15-16,0 2 1 0,-2-2 7 0,2 1 0 15,0 0-6-15,0-2 1 0,-1 1 5 16,1 0 17-16,0 2-26 0,0 0 3 0,0 0 12 16,0 0-18-16,0 0 24 0,0-6 6 15,0 6-10-15,0 0-11 0,0 0 12 0,0 0-29 16,0 0 16-16,0-6-6 0,0 6-24 0,0 0 19 15,0 0 3-15,0 0-11 0,-8-11-4 0,7 12-14 16,1-2 17-16,0-1 25 0,0 2-19 16,0 0-22-16,0 0 10 0,0 0-10 0,0-1-8 15,0-2-8-15,0 6-1 0,-1-3 1 16,0 1 20-16,0 1-7 0,0 1 6 0,-2 0 5 16,2 2-31-16,-1-3 12 0,1 4 5 15,-1-2-11-15,2 3-13 0,-2-1 34 0,1 0-9 16,-6 9 3-16,4 0-32 0,-1 1 25 0,0 0-5 15,1-1 9-15,-3 0-13 0,2 1 35 0,0 0-30 16,2 0 11-16,-3 0-26 0,5-3 32 16,-1-2 22-16,1-2-56 0,-1 0 20 0,1 0-3 15,-1-1-2-15,1 0 11 0,0 2-10 16,0 1 1-16,0-2-1 0,0 0 6 0,0-1-14 16,0-1-16-16,0-1 4 0,0 0 0 0,13 7 40 15,-11-7-1-15,0-1-17 0,0-1-10 16,0 0 1-16,1 1 0 0,0-1 26 0,1-1-5 15,0 2 11-15,-2-4-28 0,1 2 2 0,4-3-2 16,-1 0-1-16,-6 0 1 0,0 0-11 16,8 0 5-16,19-9 32 0,-11 1-34 0,-1 0-1 15,1 1 2-15,0-2 31 0,-3 0-16 16,1 0 0-16,-1-1-2 0,0 1 18 0,0-3-3 16,-1 2 20-16,-1-1-4 0,-2 0-4 0,3 0-14 15,-3-2 7-15,0 1-23 0,-1 1-1 16,0-1 0-16,1 1 9 0,-3-1-10 0,2-2 35 15,0 1-15-15,0 1-3 0,-1-2-34 0,-1 0 0 16,2 2 47-16,-5 2-31 0,1 1 33 16,0-1 7-16,0-3-3 0,1 1-15 0,-3 3 6 15,2 2-20-15,-3 1 10 0,1-1 11 0,-1 2 1 16,1 1-8-16,-2 1 14 0,0-1 0 0,1 0-8 16,0-1-7-16,-1 2 6 0,1 0-17 15,-1-1 18-15,1 2-8 0,-1 2-1 0,0 0 2 16,0 0-4-16,0 0-10 0,0 0 11 15,0-6-10-15,0 6-21 0,0 0 17 0,0 0 6 16,0 0-6-16,0-7-7 0,-1 8-3 0,1 2 13 16,-1 0-9-16,-1 2 17 0,1-1-25 15,-1 0 17-15,0 3-9 0,-3 9-10 0,2-2 5 16,0-1 19-16,-1 2-13 0,0 1 5 0,0-6-25 16,2 1 26-16,-1 4-9 0,0-7 6 15,3 6 1-15,-2-4-9 0,1-1 10 0,1 0-3 16,0-1-10-16,0-8 18 0,0 6-15 15,0 5 1-15,0 1-8 0,14 14 19 16,-9-14-16-16,0-2-11 0,0-2 23 0,2-1-14 0,-1-3 5 16,0 0 22-16,0-2-9 0,0 0-4 15,2-1-8-15,-1 0 16 0,1-1-2 0,2 0-19 16,5 0 1-16,1 0 17 0,2 0-4 16,16-14-2-16,-16 9-21 0,-1-1 37 0,3 0-20 15,-2 2 14-15,0 0-29 0,-5-1 19 0,0 1-9 16,-3 1 19-16,-2 0-26 0,-1 0 14 15,-1 0-6-15,-1 2 25 0,-1-1-11 0,0 1 8 16,-2-1-26-16,2 2 14 0,-1-2-22 16,0 1 15-16,-2 1-4 0,1 0 24 0,1-1-14 15,-2 0-23-15,1 0-9 0,-1 0-3 0,0 1-2 16,-1 0-27-16,0 0 4 0,1 2-77 16,-2-2-22-16,-1 0-30 0,-2 0-20 0,-1 1-29 15,-1 0 20-15,-12 2-154 0,9-3-96 0,-6 0 34 16,-2 0 21-16,-4 0 34 0,-23 12 22 15,16-11 25-15,3 2-6 0,-3-1 85 0</inkml:trace>
  <inkml:trace contextRef="#ctx0" brushRef="#br0" timeOffset="4323.8141">17117 8000 425 0,'0'-14'177'0,"0"14"-35"16,0 0 6-16,0 0-17 0,0 0-5 15,0 0-12-15,0 0 8 0,0 0-32 0,0 0-19 16,0 0-7-16,-14 0 16 0,14 0-9 15,0 0-27-15,0 0-8 0,0 0-3 0,0 0 3 16,0 0-8-16,0 0 19 0,0 0-48 0,0 0 32 16,0 0-14-16,0 0 25 0,0 0-25 15,0 0 5-15,-16 2-5 0,15 4-2 0,0 0 8 16,1 1-14-16,0 1-4 0,0-8 2 16,0 14 8-16,0 1 1 0,0 4-24 0,0 0 21 15,0 2-22-15,0-2 18 0,0 1 19 16,0-3-22-16,0 0-9 0,0 0 16 0,0-3-21 15,6 18 31-15,-3-16-22 0,-1-3 15 0,2 3-25 16,-1-1 0-16,1-4 9 0,-1-2 2 16,0 0-1-16,0-1 0 0,3 5 7 0,2-2-7 15,-2-2-8-15,0-2-12 0,-1 0 19 16,1-2 5-16,-2-2-7 0,2 0-11 0,1-1 3 16,0-1 17-16,-1 1 1 0,1-2 9 0,0 0 3 15,-7 0-14-15,12 0 4 0,2 0-10 16,19-14 11-16,-20 7-4 0,-2-2-15 0,3 2 4 15,-2-2 1-15,-2-1 10 0,4-4 9 16,-5-1-27-16,1 0 30 0,0 1-19 0,-4-3-13 16,2 0 26-16,-1-2 25 0,1 5-41 0,-4-8 21 15,1 7 7-15,2 0 3 0,-5 3 2 16,2 2 28-16,-2 1-33 0,-1 2 15 0,0-1-16 16,0 1 19-16,2 1 11 0,-3 0 3 0,2 2-1 15,-2 0-18-15,0 4-14 0,0 0 11 16,0 0-15-16,0-7 0 0,0 7 11 0,0-7-3 15,0 7-22-15,0 0 19 0,0-7 4 16,0 7-10-16,0 0-22 0,0-6 11 0,0 8-4 16,0 2 7-16,0 0-15 0,-1 3 23 15,1 1-10-15,-1 0 9 0,1 1-15 0,0 7-3 16,0 2 19-16,0 1-14 0,0 0-12 0,0 0 16 16,0 0-24-16,0 0 23 0,14 16 2 15,-11-18-8-15,4 0-6 0,1-3 4 0,-3-1-13 16,3-1 17-16,-1 0 11 0,2 3-31 0,2-5 18 15,1-1-27-15,-4-3 27 0,-1-2-9 16,1 1 13-16,-1-4-20 0,2 1 13 0,-9-2 8 16,8 0-24-16,5 0-2 0,19-16 6 0,-13 5 28 15,0-2-31-15,1 2 15 0,-1-2 3 16,-1-1 1-16,-2 5-3 0,-2 0-5 0,0 0-6 16,-2 2 3-16,-4 0 23 0,-2 4-31 0,-1 1 1 15,-2-1 21-15,1 0-7 0,-2 2 3 16,1-1-2-16,-1 2 14 0,0-1 0 0,0 1-8 15,0-1-9-15,2 1 17 0,-2 0 7 0,-1-2-30 16,-1 2-3-16,0 0 9 0,0 0-12 16,0 0 10-16,0 0-4 0,0 0 24 0,0 0-11 15,0 0 6-15,0 0-16 0,0 0-2 0,0 0 3 16,0 0 0-16,0 0-7 0,8-3 28 16,-8 2-13-16,0 1-13 0,0 0-6 0,-1 1-20 15,0-2 12-15,1 2-46 0,-1-1 20 16,0 1-40-16,-1-1-2 0,-1 1 9 0,0-1-15 15,-1 1 10-15,2-1-146 0,-1 0-82 0,0-1-35 16,1 0 35-16,0-1-21 0,-2 0 12 16,2 0-5-16</inkml:trace>
  <inkml:trace contextRef="#ctx0" brushRef="#br0" timeOffset="22869.725">17535 8271 262 0,'0'0'141'0,"0"0"-22"0,0 0-18 15,0 0 16-15,0 0-18 0,0 0-15 0,0 0-10 16,0 0-10-16,0 0-10 0,0 0 17 16,0 0-9-16,0 0 19 0,0 0-7 15,0 0-45-15,0 0 16 0,0 0-18 0,0 0-15 16,0 0 22-16,0 0 6 0,0 0-4 0,0 0-21 16,0 0 2-16,0 0 34 0,0 0-49 15,0 0 47-15,0 0-9 0,0 0-11 16,0 0 5-16,0 0-26 0,0 0 12 0,0 0-1 15,0 0-12-15,0 0 22 0,0 0-17 16,0 0-23-16,0 0 28 0,0 0 6 0,0 0 19 16,0 0-38-16,0 0 35 0,0 0-25 0,0 0-2 15,0 0 3-15,0 0-42 0,0 0 58 16,0 0-13-16,0 0-6 0,0 0 10 0,0 0-3 16,0 0-5-16,0 0 19 0,0 0-4 15,0 0-17-15,0 0 12 0,0 0-9 0,0 0 8 16,3 10-23-16,1-12 6 0,-1 1 14 15,-1-1 3-15,2 2-16 0,0-2-2 0,-2 0 16 16,1 1 2-16,1-1-33 0,-1 1 13 0,2-3 8 16,-2 3 6-16,1 0 10 0,0-2-25 0,0 1 9 15,1 0 8-15,-1 1-7 0,0 0-3 16,1-2-5-16,0 2 7 0,-2-2-6 0,2 0 6 16,0 0 4-16,1 1-16 0,-1 1 24 15,1-2-6-15,-1-1-14 0,0 2 10 0,9-4-12 16,-1-3 4-16,-4 3 7 0,1 3-6 0,-3-1 3 15,5-3-9-15,-2 0 4 0,-2 3 8 0,-3 1-2 16,1 0 8-16,1 1-8 0,0 0-3 16,7-7 13-16,-6 7-6 0,0 1-19 15,-1-3 13-15,-1 1-3 0,0-1-9 0,0 1 7 16,1 0 0-16,-2-1 16 0,0 1-28 0,9-2 29 16,1-2-12-16,-2-4 8 0,-1 3 7 15,1 0-33-15,-3 2-1 0,5 1 25 0,-5 0-7 16,4-4-3-16,-1 3-5 0,-4 1 6 15,0 0-10-15,-4-1-4 0,8 0 18 0,-5-2-5 16,1 4-6-16,4-4 23 0,3 2 8 0,1-5-22 16,-1 4 19-16,0-1-11 0,3-2-15 15,0 0 17-15,-3 3-17 0,5-2 16 0,-1-4-20 16,2 2-3-16,1 1 6 0,1-3-10 16,1 3 0-16,-2-3 10 0,0 2-5 0,2 2 21 15,-3-1-25-15,-1 1 5 0,0 0 12 16,0 0-13-16,-4 2 4 0,5-1 3 0,-9 1 10 15,3 0-1-15,-4 1-3 0,3 0-5 16,0-1-4-16,1 0 17 0,-2-2 8 0,7 0-22 16,-6 0 1-16,5-2-9 0,-2 1 1 0,2 0 10 15,-1 0 2-15,3 0-11 0,0 0 17 16,-1-2-12-16,0 2 13 0,-2 0-11 0,2-1 1 16,1 0 19-16,-1 3-33 0,5 0 10 15,-5-2 1-15,-1 3-7 0,1-6 10 0,-1 6 18 16,1 0-3-16,-2-2-29 0,-2-1 21 0,0-1-17 15,1 0 14-15,2 4-8 0,-1-2 7 0,-2 1-2 16,2-2 24-16,1 1-17 0,-2-3 10 16,2 2 8-16,1 1-25 0,0-6-6 0,0 7 13 15,-2-1 15-15,4 1-13 0,-5 0 6 0,1 1-8 16,-2-3-13-16,1 4 11 0,-1-2-22 16,-1-2 19-16,3 3 6 0,-3 0-5 0,2 0 16 15,-2 2-21-15,-1-3-6 0,0 2 16 16,-1 0 2-16,-1 0-4 0,-3 0-11 0,5 1 11 0,-7 2-2 15,1-2 16-15,0 0 17 0,-4 3-22 16,0-2 3-16,-1 1 2 0,0 1-6 16,1 0-14-16,0-1 0 0,-2 1 31 0,1 0-1 15,0-2-2-15,-1 2-32 0,0-1 12 0,-2 0 16 16,3 1 3-16,-2 0-22 0,1 1 41 0,0-1-31 16,-1 2 21-16,1-3-11 0,-2 2-21 0,1-1-15 15,0 1 41-15,-1 1-33 0,1-3 9 16,-1 2-29-16,-1 1 3 0,0 0 19 0,0 0-3 15,0 0 19-15,0 0-11 0,0 0-5 16,0 0 10-16,0 0-33 0,10-7 24 0,-9 7-20 16,-1 0 8-16,1-2-7 0,0 2 33 0,0 0-18 15,1 2-6-15,-2-4 10 0,1 2-14 0,-1 0 28 16,1 0-7-16,-1-1-14 0,0 1 0 16,1 0 9-16,-1 0 2 0,0 0-6 0,1-1 16 15,-1 1-22-15,0-3 30 0,1 3-3 0,-1 0-25 16,0 0 2-16,1 1-28 0,-2-1 51 15,1 0-30-15,0 0-14 0,1-1 35 0,-1 4-28 16,0-3 4-16,-1 0 0 0,1 0-11 16,2-2 5-16,-3 2 4 0,2 0 7 0,-2-1 3 15,2 1-4-15,-1 0 38 0,1 0-37 0,0 0 11 16,-1 0-12-16,-2 0 20 0,2 0 15 16,0 0-28-16,0-3-25 0,0 3 42 0,0 0-39 15,0 0 20-15,0 0-13 0,1 0 10 0,-2 0-2 16,1 0 5-16,1 1-17 0,-2 1-7 15,1-2 3-15,1 0-32 0,0 0-15 0,-1 1-6 16,-2 2-23-16,3-2-15 0,-2 1-4 0,1-1-10 16,-2 2-21-16,3-1 14 0,-2-1-96 15,0 1-61-15,-1 1-44 0,0-1-7 0,-1-1 10 16,2 0 21-16,-2 1 14 0,1-1 8 16</inkml:trace>
  <inkml:trace contextRef="#ctx0" brushRef="#br0" timeOffset="23486.3872">19515 7238 310 0,'-2'-2'250'16,"0"1"-44"-16,0-1-24 0,0 1-49 0,-1 1 18 0,3-1-19 16,0 1-15-16,0-2-5 0,-2 1-19 15,2 1-5-15,1-4-18 0,2 4-9 0,-3 0-16 16,2-3 12-16,1 0 1 0,-1 2 14 0,1 1-23 16,1 0-6-16,0-1-10 0,0 1 6 15,1-2-21-15,2 2 17 0,1 0-12 0,0 0 25 16,-8 0 4-16,7 0-25 0,0 0-3 15,8 0 5-15,-2 0 10 0,2 0-6 0,-3 0-9 16,0 0 5-16,-2 0-9 0,-1 0-15 0,0 0 13 16,-2 0-23-16,18 15 7 0,-16-12 4 15,4 4 10-15,-4-3 14 0,-3 2-36 0,0-1 21 16,-3-1-5-16,1 3 1 0,-2-2 12 16,0 1 2-16,0-1-18 0,-1 2 25 0,0 0 4 15,1 0-7-15,-2-1-22 0,0-6 13 0,0 13 10 16,-14 15 0-16,7-14-17 0,2 1-9 15,-2-2 9-15,-4-1 3 0,6-2-3 0,-1-3-3 16,1 0-4-16,1 0 20 0,0-2-15 0,0 0 8 16,-4 7-8-16,3-5 0 0,0-2-1 0,0 1 3 15,3-2-1-15,-1-1-6 0,1-1 7 16,0 1 9-16,1-1 3 0,0 0-26 0,-1 0 14 16,1-1-1-16,1 1 13 0,-3 0-13 15,3 0 6-15,-1-1-14 0,0-1 25 0,1 1-5 16,0 1 0-16,0-1 20 0,-1 0-48 0,-1 0 41 15,2-1-31-15,-1 0-1 0,1 1 11 16,0-1-18-16,-2 0 6 0,2 1-8 0,0-1 3 16,0 0-4-16,0 0 3 0,0 0 42 0,0 0-47 15,-2 2 15-15,2-2 1 0,0-2-1 16,-3 2-3-16,3 0-29 0,-1 0-10 0,2 0-15 16,-3 0-16-16,3 0 1 0,-1 0-35 0,0 0 5 15,1 0-49-15,-2 0 14 0,1-1-136 16,-3 1-68-16,0-1-48 0,-1 1 24 0,-1 0 25 15,-1-2 34-15,1 2 2 0,-3 1-27 0</inkml:trace>
  <inkml:trace contextRef="#ctx0" brushRef="#br0" timeOffset="34515.7375">16974 8004 251 0,'0'-13'197'0,"0"13"-24"0,0 0-15 16,0 0-25-16,0 0-2 0,0 0-19 0,-14-13 8 15,14 13-5-15,0 0-17 0,0 0 18 16,-20-20 1-16,20 19-37 0,-1 0 12 0,1-1-11 15,-1 1 12-15,0 0-37 0,1-1 28 16,-1 1-30-16,-1 1 24 0,1-2-30 0,-1-1 8 16,1 2 10-16,1 1-17 0,-1-2 5 0,0 2-11 15,1 0-12-15,-1-2 5 0,0 1 12 0,-1-1 3 16,2 2-24-16,-3-3 0 0,3 2 1 16,-2 0 4-16,1 1 0 0,1-3 8 0,-2 3-5 15,0-3 6-15,0 2-21 0,0 1 18 16,0-5-15-16,0 3 20 0,-1-2-27 15,3 1 25-15,-3-1-9 0,-1 0 14 0,1-1-13 16,-1 0-2-16,-5-5-2 0,-2 0-20 0,0-4 14 16,1 5 1-16,-1-4-9 0,-1-2 16 0,1 1-1 15,1 1-9-15,-2-3-13 0,1-1 7 0,-3 1 0 16,3 0-5-16,0-5-2 0,-2 5-7 16,1-2 11-16,0-3 14 0,-2-1-6 15,2 4-15-15,-3-3-4 0,4 1 22 0,-2-2-15 16,1 1 38-16,1-3-36 0,-1 2 24 0,0 0-43 15,-1-1 47-15,1 2-32 0,0-2-1 0,0 0 12 16,0 1 3-16,-1-2-17 0,1 2 23 16,0-1-31-16,-1 3 44 0,1-2-8 0,-2-2-24 15,5 1-5-15,-2-2 26 0,-1 0-45 16,1 2 4-16,0 1 23 0,0 0-30 0,1 2 24 16,1 0 26-16,-1-4-23 0,-3 0-30 0,4 2 50 15,0-4-34-15,1-1 35 0,-1 4-39 0,1-2 14 16,-2 0 11-16,1-2-10 0,2 4-25 0,-2-1 29 15,0-1-12-15,-1-1 9 0,0-1-18 16,1 2 0-16,0 0 11 0,1 5 12 0,-2-5 25 16,1 0-37-16,2 0 2 0,-1 1 4 15,-1 4 10-15,3-4-4 0,-2-1 0 0,-2 1 0 16,1 3-3-16,2-5-15 0,2 1 6 0,-7 2 12 16,1-1-4-16,3 0-31 0,-1 0 55 0,2 1-38 15,0 0 16-15,-2 1-16 0,-1 0 0 16,3 5 3-16,0-3 12 0,-1 3 17 0,1 0-39 15,1 1 20-15,5 3-10 0,-6-1-5 16,-1-1 41-16,2 1-17 0,2 3-7 0,-2-2-8 16,3 4 16-16,-2 0-23 0,1 0 13 0,2 2-7 15,-3-6 26-15,-1-2-40 0,3 5 21 16,0 1-6-16,-1 1-1 0,2 3 1 0,-1-1-7 16,1 1 0-16,0 1 2 0,0-1 21 0,-1 1-41 15,2 0 24-15,1-1-1 0,-2 0-15 0,0 1 16 16,-1 0-12-16,2-2 26 0,-1 3-27 15,0-2 4-15,1 1 35 0,0 0-10 0,0 1 0 16,0-1 7-16,0 1-3 0,-1 0-1 16,2 3-37-16,0 0 32 0,0 0-7 0,0 0-1 15,0 0-1-15,0-7-7 0,0 7-9 0,0 0 19 16,0 0-27-16,0-7 39 0,0 7-8 0,0 0-6 16,0 0-11-16,0 0-21 0,0-7 46 15,0 7-26-15,0 0 9 0,-6 0-18 0,6 0 33 16,0-7-24-16,0 7 24 0,-10-7-32 15,10 7 1-15,0 0 23 0,0 0-9 0,0 0-2 16,0 0 1-16,0 0 11 0,0 0-4 0,0 0-5 16,0 0 15-16,0 0-23 0,0 0 2 0,0 0-3 15,0 0 1-15,0 0-1 0,0 0 1 16,0 0 22-16,0 0-23 0,0-6 20 0,0 6-10 16,0 0 12-16,-7-6-18 0,7 6 1 15,0 0 0-15,-1 0 2 0,1 0-1 0,0 0-20 16,0-1 27-16,0 1 23 0,1 0-46 0,-1 0 48 15,-1 0-36-15,3 0 17 0,-3 0-26 16,1 0 22-16,0 0 1 0,0 0-4 0,1-1-6 16,-1 0-2-16,0 1 0 0,1 0 22 0,-1 0-14 15,0 0-3-15,0 0 15 0,0 2-23 16,0-2 3-16,-1 0 9 0,1-1-33 0,0 2 38 16,0-1-2-16,1 0-12 0,-1 0 18 15,0 1-6-15,0-1-6 0,0 0-10 0,0 0-14 16,0 0 20-16,1 0 6 0,-2-3-5 0,1 3 17 15,-1 0 13-15,1 0-28 0,0 0 0 0,1 1 0 16,-1 1 12-16,2-3-14 0,-3 1 14 16,0 0 8-16,1 0-8 0,-1 0-25 0,0 0-21 15,1 1 34-15,0-1-12 0,0 0 10 16,-1 0 5-16,1 0-31 0,-1 0 4 0,1 0 27 16,0 1 6-16,1-2-12 0,-2 1-11 0,1 0-1 15,-1 1 1-15,1-1 3 0,0 1 23 16,0-1-11-16,-1 1 8 0,1-1 9 0,0 0-23 15,0 0 29-15,-1 0-47 0,3 0 1 0,-2 0 3 16,0 0 8-16,0 1 24 0,0-1-2 0,0 0-22 16,0 2 22-16,0-2 0 0,0 0-3 15,0-2-2-15,0 4 0 0,0-4 1 16,0 1 7-16,0 2-13 0,0-1-18 0,-1-1 25 16,1 0 23-16,-1 1-60 0,1 0 9 0,0 0 40 15,0 1-30-15,0-1 2 0,0 0 38 0,0 0-37 16,1 0 7-16,-2 1 1 0,2-2-7 0,-1 0-1 15,0 2 5-15,-1-1-13 0,2 3 19 16,0-6 5-16,-1 3-16 0,0 1-14 0,0-1 29 16,0 0-31-16,0-1 33 0,0 4 17 15,0-5-41-15,0 2 25 0,0 2-22 0,0-2 19 16,0 0-10-16,0 0-14 0,0 0 20 0,0 0 6 16,-1 0-7-16,3 0-11 0,-2 0 2 15,-1 1 17-15,1-2-28 0,0 1 49 0,1 0-41 16,-2 0 19-16,3 0-15 0,-2 0-3 15,0-2 18-15,-1 1-2 0,2 1 1 16,0 0-3-16,-1 0-9 0,0 0 10 0,0 0-20 0,0 0-1 16,0 0 9-16,0 0 20 0,0 0 11 15,0 0-7-15,0 0-37 0,0 0 2 16,0 0 1-16,0 0 46 0,0 0-30 0,0 0-11 16,0 0-4-16,0 0 22 0,0 0-18 0,0 0 1 15,0 0 18-15,0 0 4 0,0 0-21 0,0 0 13 16,0 0-4-16,0 0-1 0,0 0-14 15,0 0 15-15,0 0 3 0,0 0-4 0,0 0-24 16,0 0 26-16,0 0-16 0,0 0 40 0,0 0-41 16,0 0 13-16,0 0-7 0,0 0 19 15,0 0-9-15,0 0 19 0,0 0-31 0,0 0-19 16,0 0 44-16,0 0-30 0,0 0 11 0,0 0-17 16,0 0 33-16,0 0-8 0,0 0 5 15,0 0-7-15,0 0-4 0,0 0-24 0,0 0 3 16,0 0 3-16,0 0 2 0,0 0 46 0,0 0-26 15,0 0-23-15,0 0 47 0,0 0-3 16,0 0-30-16,0 0 30 0,0 0-5 0,0 0-19 16,0 0-21-16,0 0 22 0,0 0-16 0,0 0 30 15,0 0-27-15,0 0 21 0,0 0-21 16,0 0-7-16,0 0 25 0,0 0 0 0,0 0 3 16,0 0-2-16,0 0-2 0,0 0-12 15,0 0-7-15,0 0 10 0,0 0-2 16,0 0 4-16,0 0-9 0,0 0 10 0,0 0 1 15,0 0 14-15,0 0 8 0,0 0 2 0,0 0-26 16,0 0-14-16,0 0 31 0,0 0-32 16,0 0 13-16,0 0 26 0,0 0-22 0,0 0 3 15,0 0 0-15,0 0 25 0,0 0-27 0,0 0-14 16,0 0 9-16,0 0 28 0,0 0-28 16,0 0 7-16,0 0-23 0,0 0 40 0,0 0-24 15,0 0 8-15,0 0-12 0,0 0 18 0,0 0-8 16,0 0 5-16,0 0-16 0,0 0 0 0,0 0 2 15,0 0 3-15,0 0 19 0,0 0-25 16,0 0 1-16,0 0 35 0,0 0-4 0,0 0-12 16,0 0-12-16,0 0-8 0,0 0 20 0,0 0-28 15,0 0 11-15,0 0-6 0,0 0-1 16,0 0 41-16,0 0-32 0,0 0 36 0,0 0-38 16,0 0 36-16,0 0-36 0,0 0 33 0,0 0-40 15,0 0 11-15,0 0 3 0,0 0 2 16,0 0-8-16,0 0-5 0,0 0 5 0,0 0 1 15,0 0 2-15,0 0 17 0,0 0-28 16,0 0 8-16,0 0 12 0,0 0 10 0,0 0-9 16,0 0-14-16,0 0 10 0,0 0 30 0,0 0-44 15,0 0 5-15,0 0 0 0,0 0 17 16,0 0-21-16,0 0 39 0,0 0-32 0,0 0 11 16,0 0-19-16,0 0 7 0,0 0-3 0,0 0 16 15,0 0 14-15,0 0-15 0,0 0-1 16,0 0-2-16,0 0-8 0,0 0-19 0,0 0 18 0,0 0 20 15,0 0-13-15,0 0 24 0,0 0-39 16,0 0 20-16,0 0-10 0,0 0-16 16,0 0 26-16,0 0-32 0,0 0 26 0,0 0-20 15,0 0 31-15,0 0-15 0,0 0 14 0,0 0-16 16,0 0-10-16,0 0 14 0,0 0 5 16,0 0-2-16,0 0 25 0,0 0-34 15,0 0 13-15,0 0-11 0,0 0 24 0,0 0-12 16,0 0-12-16,0 0 0 0,0 0-9 0,0 0 14 15,0 0 16-15,0 0-14 0,0 0 5 0,0 0-12 16,0 0 7-16,0 0 30 0,0 0-2 0,0 0-36 16,0 0-1-16,0 0 15 0,0 0-22 15,0 0 13-15,0 0-22 0,0 0 31 0,0 0 18 16,0 0-38-16,0 0 12 0,0 0 4 16,0 0-16-16,0 0-3 0,0 0 4 0,0 0 5 15,0 0-11-15,0 0 14 0,0 0 6 16,0 0 23-16,0 0 1 0,0 0-33 0,0 0-14 15,0 0 53-15,0 0-33 0,0 0 9 0,0 0-11 16,0 0 8-16,0 0-14 0,0 0-5 0,0 0 32 16,0 0-26-16,0 0-9 0,0 0 30 15,0 0-30-15,0 0 28 0,0 0-34 16,0 0 33-16,0 0-4 0,0 0 4 0,0 0-12 0,0 0-2 16,0 0 14-16,0 0-22 0,0 0 10 15,0 0-14-15,0 0 24 0,0 0-22 0,0 0 16 16,0 0-14-16,0 0 6 0,0 0-3 15,0 0 16-15,0 0 5 0,0 0-4 0,0 0-29 16,0 0 26-16,0 0 22 0,0 0-18 0,0 0-10 16,0 0-12-16,0 0 23 0,0 0-23 15,0 0 14-15,0 0-1 0,0 0 12 0,0 0-12 16,0 0-7-16,0 0 16 0,0 0 22 0,0 0-31 16,0 0 27-16,0 0-16 0,0 0-6 0,0 0-10 15,0 0 11-15,0 0 12 0,0 0-14 16,0 0-34-16,0 0 15 0,0 0 7 0,0 0 11 15,0 0-25-15,0 0-1 0,0 0 30 16,0 0 0-16,0 0-2 0,0 0 3 0,0 0-12 16,0 0-23-16,0 0 50 0,0 0-28 0,0 0 1 15,0 0 13-15,0 0-10 0,0 0 6 16,0 0 3-16,0 0 21 0,0 0-41 0,0 0 5 16,0 0 4-16,0 0 9 0,0 0 3 15,0 0-7-15,0 0-10 0,0 0-12 0,0 0 14 16,0 0 15-16,0 0-16 0,0 0 18 0,0 0-23 15,0 0 32-15,0 0-20 0,0 0-21 16,0 0 5-16,0 0 45 0,0 0-38 0,0 0 41 16,0 0-49-16,0 0 23 0,0 0-17 0,0 0 34 15,0 0-31-15,0 0 0 0,0 0 21 16,0 0-15-16,0 0-16 0,0 0 3 0,0 0 30 16,0 0-8-16,0 0-11 0,0 0-12 0,0 0 22 15,0 0-20-15,0 0 14 0,0 0-18 16,0 0 38-16,0 0-11 0,0 0-7 0,0 0-29 15,0 0 16-15,0 0 26 0,0 0-33 0,0 0 27 16,0 0 1-16,0 0 14 0,0 0-24 16,0 0 5-16,0 0 10 0,0 0-27 0,0 0 6 15,0 0 7-15,0 0-18 0,0 0 8 16,0 0-2-16,0 0 16 0,0 0-19 0,0 0 0 16,0 0 15-16,0 0 11 0,0 0-12 0,0 0 5 15,0 0 29-15,0 0-30 0,0 0-5 16,0 0-26-16,0 0 33 0,0 0-2 0,0 0-2 15,0 0-8-15,0 0 2 0,0 0-1 16,0 0 6-16,0 0-14 0,0 0 21 0,0 0 0 0,0 0 6 16,0 0-29-16,0 0 17 0,0 0 6 15,0 0-8-15,0 0-19 0,0 0 18 0,0 0 0 16,0 0 19-16,0 0-34 0,0 0 3 0,0 0 9 16,0 0 8-16,0 0 9 0,0 0-6 15,0 0-7-15,0 0-8 0,0 0 17 0,0 0-19 16,0 0 17-16,0 0-10 0,0 0 41 0,0 0-45 15,0 0 20-15,0 0 10 0,0 0-18 16,0 0 5-16,0 0 8 0,0 0-43 0,0 0 13 16,0 0 3-16,0 0 0 0,0 0 1 15,0 0 15-15,0 0-25 0,0 0 30 0,0 0-15 16,0 0 6-16,0 0-11 0,0 0 2 0,0 0 15 16,0 0-30-16,0 0 37 0,0 0 1 0,0 0-29 15,0 0 20-15,0 0 9 0,0 0 8 0,0 0-1 16,0 0-38-16,0 0 0 0,0 0 14 15,0 0-8-15,0 0-21 0,0 0 41 16,0 0 1-16,0 0-11 0,0 0 4 0,0 0-20 16,0 0 18-16,0 0 19 0,0 0-30 15,0 0 6-15,0 0-13 0,0 0-11 0,0 0 46 16,0 0-24-16,0 0 10 0,0 0-33 0,0 0 3 16,0 0 13-16,0 0 17 0,0 0-11 0,0 0 31 15,0 0-32-15,0 0 36 0,0 0-54 16,0 0 39-16,0 0-3 0,0 0 9 0,0 0-29 15,0 0 12-15,0 0 13 0,0 0-1 0,0 0-49 16,0 0 6-16,0 0 51 0,0 0-25 16,0 0-8-16,0 0 30 0,0 0-32 0,0 0 12 15,0 0-11-15,0 0 12 0,0 0-23 16,0 0 21-16,0 0 8 0,0 0-36 0,0 0 7 16,0 0 27-16,0 0-31 0,0 0 58 0,0 0-39 15,0 0-9-15,0 0 30 0,0 0-26 0,0 0 13 16,0 0 23-16,0 0-15 0,0 0-5 0,0 0-33 15,0 0 5-15,0 0 28 0,0 0-1 16,0 0-23-16,0 0 36 0,0 0-10 16,0 0-4-16,0 0-27 0,0 0 14 0,0 0-14 15,0 0 18-15,0 0 8 0,0 0-20 16,0 0 20-16,0 0-1 0,0 0 2 0,0 0 25 16,0 0-24-16,0 0-1 0,0 0 6 0,0 0-23 15,0 0 41-15,0 0-47 0,0 0 38 16,0 0 10-16,0 0-33 0,0 0 4 0,0 0 5 15,0 0-19-15,0 0 11 0,0 0-7 0,0 0-7 16,0 0 4-16,0 0 17 0,0 0-10 16,0 0 11-16,0 0 3 0,0 0-4 0,0 0 6 15,0 0-14-15,0 0-8 0,0 0 0 16,0 0 18-16,0 0-22 0,0 0 35 16,0 0-14-16,0 0 2 0,0 0 23 0,0 0-25 0,0 0-24 15,0 0 22-15,0 0 3 0,0 0-15 16,0 0 29-16,0 0-14 0,0 0-28 0,0 0 24 15,0 0-6-15,0 0 32 0,0 0-41 0,0 0 18 16,0 0 13-16,0 0-49 0,0 0 44 16,0 0-13-16,0 0 2 0,0 0 0 0,0 0-15 15,0 0 0-15,0 0 34 0,0 0 13 16,0 0-59-16,0 0 25 0,0 0-10 0,0 0 9 16,0 0 18-16,0 0-12 0,0 0-34 15,0 0 29-15,0 0 21 0,0 0-35 0,0 0-7 16,0 0 23-16,0 0 0 0,0 0 22 0,0 0-19 15,0 0-4-15,0 0-15 0,0 0 0 16,0 0 0-16,0 0 21 0,0 0-26 0,0 0 8 16,0 0 10-16,0 0 34 0,0 0-45 0,0 0 20 15,0 0-20-15,0 0 20 0,0 0 9 16,0 0 2-16,0 0-31 0,0 0 10 0,0 0 12 16,0 0-21-16,0 0-11 0,0 0 24 15,0 0-9-15,0 0 28 0,0 0-17 0,0 0 10 16,0 0-24-16,0 0-4 0,0 0-1 0,0 0-4 15,0 0 24-15,0 0-23 0,0 0-5 16,0 0 21-16,0 0 28 0,0 0-17 16,0 0-11-16,0 0 22 0,0 0-11 0,0 0-18 15,0 0 7-15,0 0 9 0,0 0 3 0,0 0-9 16,0 0-7-16,0 0-7 0,0 0 12 0,0 0 13 16,0 0-21-16,0 0 36 0,0 0-43 15,0 0 19-15,0 0-8 0,0 0 22 0,0 0-20 16,0 0-23-16,0 0 16 0,0 0 35 0,0 0-39 15,0 0 42-15,0 0-19 0,0 0-4 16,0 0-16-16,0 0 2 0,0 0 11 0,0 0-2 16,0 0-12-16,0 0 13 0,0 0-7 0,0 0 9 15,0 0-2-15,0 0-25 0,0 0 4 16,0 0 29-16,0 0-2 0,0 0-17 0,0 0 7 16,0 0 6-16,0 0-1 0,0 0 5 15,0 0 14-15,0 0-48 0,0 0 27 0,0 0 5 16,0 0-14-16,0 0 20 0,0 0-15 0,0 0-9 15,0 0 9-15,0 0 9 0,0 0-13 0,0 0-10 16,0 0 34-16,0 0-23 0,0 0 12 16,0 0 2-16,0 0 12 0,0 0-24 0,0 0 5 15,0 0-9-15,0 0 2 0,0 0 6 0,0 0-12 16,0 0 27-16,0 0-22 0,0 0-6 0,0 0 14 16,0 0 30-16,0 0-36 0,0 0 18 15,0 0 6-15,0 0-15 0,0 0 22 0,0 0-15 16,0 0-30-16,0 0 37 0,0 0-29 0,0 0 22 15,0 0-22-15,0 0 15 0,0 0 11 16,0 0-43-16,0 0 32 0,0 0 0 0,0 0-15 16,0 0 6-16,0 0-11 0,0 0 23 15,0 0-15-15,0 0 18 0,0 0 14 0,0 0-18 16,0 0 17-16,0 0-37 0,0 0 15 16,0 0 2-16,0 0-2 0,0 0 3 0,0 0 7 15,0 0-4-15,0 0-9 0,0 0-8 0,0 0 25 16,0 0-7-16,0 0-23 0,0 0 39 15,0 0-35-15,0 0 17 0,0 0 14 0,0 0-26 16,0 0 0-16,0 0 9 0,0 0 13 0,0 0-28 16,0 0 7-16,0 0 7 0,0 0 4 15,0 0 20-15,0 0-40 0,0 0 10 0,0 0-2 16,0 0-19-16,0 0 12 0,0 0 15 16,0 0 2-16,0 0 23 0,0 0-33 0,0 0 9 15,0 0-25-15,0 0 46 0,0 0-22 0,0 0-2 16,0 0-12-16,0 0 5 0,0 0-9 15,0 0 21-15,0 0-4 0,0 0-20 0,0 0 16 16,0 0 7-16,0 0-6 0,0 0 32 0,0 0-38 16,0 0-1-16,0 0 10 0,0 0-8 15,0 0 22-15,0 0 5 0,0 0-19 0,0 0-21 16,0 0 26-16,0 0 16 0,0 0-15 16,0 0-12-16,0 0-22 0,0 0 20 0,0 0 5 15,0 0-15-15,0 0 19 0,0 0 9 16,0 0-16-16,0 0 11 0,0 0 3 0,0 0-11 15,0 0 3-15,0 0 15 0,0 0-9 0,0 0 3 16,0 0-11-16,0 0-26 0,0 0 18 16,0 0-3-16,0 0 19 0,0 0-24 0,0 0 20 15,0 0-23-15,0 0 16 0,0 0-18 16,0 0 26-16,0 0 2 0,0 0-7 0,0 0-5 16,0 0 35-16,0 0-48 0,0 0 25 0,0 0-3 15,0 0-8-15,0 0 10 0,0 0-2 0,0 0 7 16,0 0-29-16,0 0 12 0,0 0 6 15,0 0 15-15,0 0-27 0,0 0 13 0,0 0-2 16,0 0 26-16,0 0-10 0,0 0-36 0,0 0 41 16,0 0-12-16,0 0 12 0,0 0-2 15,0 0-28-15,0 0-17 0,0 0 23 0,0 0-6 16,0 0 5-16,0 0 31 0,0 0-4 16,0 0-16-16,0 0-18 0,0 0 18 0,0 0-9 15,0 0 28-15,0 0-31 0,0 0-21 0,0 0 36 16,0 0-14-16,0 0 9 0,0 0-8 15,0 0 10-15,0 0-25 0,0 0 42 0,0 0-9 16,0 0-22-16,0 0 4 0,0 0-11 16,0 0 22-16,0 0-30 0,0 0 44 0,0 0-22 15,0 0 8-15,0 0-10 0,0 0-13 0,0 0-3 16,0 0 17-16,0 0 17 0,0 0-28 0,0 0 14 16,0 0 13-16,0 0-17 0,0 0 22 0,0 0-30 15,0 0 40-15,0 0-6 0,0 0 3 16,0 0-36-16,0 0 18 0,0 0-13 15,0 0 9-15,0 0 10 0,0 0-32 0,0 0 5 16,0 0 13-16,0 0 5 0,0 0 10 0,0 0-25 16,0 0 4-16,0 0-14 0,0 0 39 0,0 0-37 15,0 0 29-15,0 0-18 0,0 0 17 16,0 0-24-16,0 0 42 0,0 0-47 0,0 0 39 16,0 0-21-16,0 0-19 0,0 0 31 15,0 0-29-15,0 0 21 0,0 0-6 0,0 0 1 16,0 0 14-16,0 0-16 0,0 0-1 15,0 0 21-15,0 0-38 0,0 0 59 0,0 0-28 16,0 0 0-16,0 0 9 0,0 0-36 0,0 0 25 16,0 0-25-16,0 0 35 0,0 0-29 0,0 0 18 15,0 0-13-15,0 0 15 0,0 0 2 0,0 0-21 16,0 0 40-16,0 0-6 0,0 0-32 16,0 0 30-16,0 0-27 0,0 0-2 15,0 0 14-15,0 0-15 0,0 0 8 0,0 0-16 16,0 0 35-16,0 0-16 0,0 0-6 0,0 0 41 15,0 0-25-15,0 0 14 0,0 0-31 0,0 0 26 16,0 0-35-16,0 0-5 0,0 0 14 16,0 0 11-16,0 0-5 0,0 0 20 0,0 0-26 15,0 0-20-15,0 0 24 0,0 0 3 0,0 0-20 16,0 0 43-16,0 0-25 16,0 0-18-16,0 0 27 0,0 0-11 0,0 0-6 15,0 0-6-15,0 0 3 0,0 0 19 0,0 0-13 16,0 0 2-16,0 0 0 0,0 0 1 0,0 0-1 15,0 0 18-15,0 0-26 0,0 0 15 16,0 0 4-16,0 0-21 0,0 0 6 0,0 0 37 16,0 0-27-16,0 0 19 0,0 0-20 0,0 0-14 15,0 0 14-15,0 0 24 0,0 0-6 0,0 0 4 16,0 0-28-16,0 0 31 0,0 0-35 16,0 0-3-16,0 0-4 0,0 0 29 0,0 0-24 15,0 0 21-15,0 0-13 0,0 0 19 0,0 0-21 16,0 0 30-16,0 0-43 0,0 0 0 0,0 0 16 15,0 0 1-15,0 0-10 0,0 0 7 16,0 0 3-16,0 0-12 0,0 0 8 0,0 0 14 16,0 0-7-16,0 0-4 0,0 0-10 0,0 0 10 15,0 0 7-15,0 0 16 0,0 0-37 16,0 0 32-16,0 0-11 0,0 0 7 0,0 0-4 16,0 0 2-16,0 0-48 0,0 0 21 0,0 0-14 15,0 0-2-15,0 0-16 0,0 0-31 16,0 0-11-16,0 0-5 0,0 0-27 0,0 0-25 15,0 0 14-15,0 0-127 0,0 0-151 16,0 0 1-16,0 0 40 0,0 0 65 0,0 0 10 16,0 0-19-16,0 0 8 0</inkml:trace>
  <inkml:trace contextRef="#ctx0" brushRef="#br0" timeOffset="36391.6435">17732 8075 314 0,'14'0'172'0,"16"-32"-1"0,-15 24-40 16,2 1 1-16,-4-2-66 0,1 0 27 0,3 0 3 16,-1-2-39-16,2 2 16 0,-1-1 9 15,2 0-10-15,0 3-28 0,-2-4 1 16,1 3-16-16,-2-3 10 0,2 1 5 0,2 0-16 16,-3 0-9-16,3-2 9 0,-3 5 7 0,1-5-2 15,0 4 1-15,4-4-1 0,-2 2 14 16,-3-1-30-16,7 0-1 0,-2-1 6 0,-4 1 8 15,2 1-2-15,3-3-18 0,1 1 6 16,-7-1-2-16,6 1 5 0,-3-1 23 0,4 1-29 16,-5 1 29-16,-1-2-24 0,4 3 3 15,-1-2 4-15,0 2-25 0,-5-3 23 0,3 1-8 16,2 3 18-16,-2-3-12 0,1 0 3 0,3 1 21 16,0-1-17-16,-1 0 8 0,2 0 12 15,-2 0-20-15,2-1 6 0,1 2-3 0,2 0-2 16,2-1-2-16,1 1 23 0,4-2-2 15,-1 1-28-15,4-1 6 0,-1 1-1 0,0-4 11 16,1 2 2-16,-1 0-22 0,1-3 23 0,-1 3-17 16,-1-1-2-16,1 3 4 0,0 0 5 15,0-1 7-15,-2 1-4 0,2 1-5 16,-2 0 13-16,-3 0-8 0,3 0-15 0,-4 0 17 16,1 1 0-16,1 2-17 0,0 0-9 0,-2-2 12 15,-1 0 18-15,-1 0-27 0,2 1-7 16,0 0 29-16,0 4 12 0,-5-4-20 0,1 1 14 15,3 0-6-15,-3-1-13 0,-3 4-15 16,-1-5 53-16,0 2-18 0,-2 1-16 0,0 0-8 16,-3 1 12-16,-3-2-16 0,2 1-9 15,-4 1 20-15,6 2 22 0,-9-2-16 0,0 3-33 16,0-1 34-16,4-5-2 0,1 2-25 0,0 2 28 16,-2-2-22-16,5 0 1 0,-5-1-15 0,0 3-2 15,2-2 17-15,-3 2-4 0,-1 0 2 16,2-1 36-16,-5 0-40 0,1 2 21 0,1-1-33 15,-2 2 25-15,0 0-10 0,-1-1 0 16,8-2-2-16,-2-1 0 0,-2 5 0 0,-3-2 6 16,-1 1 9-16,-1 0-22 0,0 0 10 0,2 0 2 15,-3 0-2-15,0 2 0 0,-1-2 18 0,1 0-2 16,1 0 1-16,0 1-2 0,9-4 7 16,-5 1-4-16,-1 1-3 0,-1 1-5 0,-1 1-3 15,-2-2-1-15,1 3-2 0,-4-2 20 16,2 2 4-16,1-2-18 0,-2 2 28 0,2 1-9 15,-2-2-12-15,-1 1-5 0,2-1-16 0,-2 1-3 16,1 0 21-16,-1-1-2 0,1 2-9 16,-1-1-7-16,-1 1 21 0,0 0-3 0,0 0-20 15,0 0-5-15,0 0 14 0,0 0-18 16,0 0 16-16,0 0-34 0,0 0 36 0,0 0-9 16,0 0 1-16,6 0-6 0,-6 0-5 0,0 0 16 15,0 0-8-15,8-5-22 0,-7 5 27 16,-1 0 3-16,1 0 14 0,-1 0-11 0,2-2-23 15,-1 2 36-15,-4 0 2 0,3 0-30 0,3 0 6 16,-6 0 14-16,5 0-14 0,-1 0-10 16,-1-2 15-16,1 2-14 0,0 0 23 0,-1 0-26 15,0 0 13-15,-1 1 0 0,2 0-39 0,-1-2 3 16,0 2 7-16,-1-1 15 0,2 0 1 16,-3 0-50-16,2 0-17 0,1 0-13 15,-1 0 8-15,-2 0 2 0,2 0 15 0,-2 0-37 0,2 0 18 16,-3 0-12-16,3 0-13 0,-2 0-4 15,1 0-4-15,0 0-8 0,-2 0 7 0,1 0-6 16,-2 2-46-16,0 0 14 0,1 0 6 16,-1-2 5-16,2 2-64 0,-4 0-9 0,2-1-20 15,-1 2-17-15,-1-2 5 0,1 1 1 0,-2-1-2 16,2 2 9-16</inkml:trace>
  <inkml:trace contextRef="#ctx0" brushRef="#br0" timeOffset="37945.0829">20186 6999 473 0,'-1'1'162'0,"0"0"-13"0,0 1-71 0,2-1 33 16,-3-1-11-16,1 2-24 0,1-2-15 16,-1 0-3-16,1 0 3 0,-1 0-19 0,2 0-5 15,-2 0 22-15,3 0-1 0,-2 0-25 16,2 0 1-16,-1 0 27 0,1-2-42 0,-2 1-9 16,5-1 9-16,-3 2 27 0,1-2-38 0,0 2 3 15,1-3-3-15,1 1 9 0,1 0-1 16,-1 1-44-16,1-2 21 0,-1 0-10 0,-1 2 33 15,10-8-14-15,2 1 21 0,3 2-16 0,-4 0 1 16,4-2 11-16,-3 0-16 0,3 0 27 16,-3 0-27-16,2 2 22 0,-2-1-26 0,-2 0 14 15,-1 1-2-15,-1 0 13 0,-3 1 4 16,0 3 1-16,-1-1-3 0,6-6-1 0,-4 3-13 16,-2 1 30-16,1 3-11 0,-4-4-2 15,-1 5-8-15,0-2 17 0,-1 1 16 0,2-1-19 16,-2 1-10-16,0 0 23 0,-1 0-27 15,2-1 12-15,-2 2-23 0,1 1 8 0,0-2-21 16,-1 0 17-16,1 0 1 0,-1 1 3 0,1-2 17 16,-1 2-13-16,0-2-10 0,-1 2-12 15,0-1 7-15,1 2 12 0,0-1 13 0,-1 1-30 16,1-1-13-16,-1 1 43 0,1-2-19 16,-1 2-13-16,0 0 17 0,-1-2-8 0,2 2 22 0,-2-1-9 15,0 1-21-15,2-1 7 0,-2 1 9 16,0 0-14-16,1 0 0 0,0 0-9 15,-1-2 7-15,0 2 9 0,0 0-5 0,0 0-7 16,0 0 12-16,0 0 14 0,0 0-17 0,0 0 0 16,0 0 2-16,0 0-2 0,0 0 11 15,0 0 2-15,0 0-11 0,0 0-12 16,0 0 17-16,0 0-7 0,0 0 7 0,0 0 4 16,0 0 12-16,0 0-26 0,6-4 13 0,-6 4-14 15,0 0 2-15,1 0-2 0,-2 0 5 0,3 0 12 16,-3 0 8-16,2 2-14 0,-1-4-3 15,0 2-14-15,0 0-3 0,0 0 6 0,0 0 0 16,0 0 14-16,0 0-12 0,0 0-3 0,0 0 14 16,0 2 15-16,-1-1-28 0,2-1-2 15,-2 0 15-15,1-1 6 0,1 2-8 0,-1-1-15 16,0 0-4-16,-1 0 20 0,2 0-6 16,-1-1-4-16,-1 1-3 0,2 0-9 0,-2 0 19 15,2-2-8-15,-2 2 10 0,1 0-16 0,1 0 9 16,-1 0-4-16,0 0 1 0,0 0-8 15,-2 0 7-15,2 0-2 0,1 0 8 0,-1 0-10 16,1 0 12-16,-1 0 8 0,1 0-11 0,0 0 17 16,-1 0-15-16,0 0-2 0,0 0-14 15,1 0 0-15,-2 0 14 0,1 0-11 0,0 0 19 16,-1-1 12-16,0 1-20 0,2-1-16 16,-1 2 19-16,1-1 1 0,-1 0-15 0,0 0-7 15,0 0 12-15,0 0 8 0,-1 0-7 0,1-1 13 16,1 1-9-16,-3 0-6 0,2 1-2 0,0-1-7 15,1 0 3-15,0 0 2 0,-1 0-6 16,0 0 32-16,0 0-24 0,0 0 16 0,-2-1-1 16,3 1-30-16,-1 0 17 0,0 2-6 15,-1-2 24-15,2-1-29 0,-1 0 11 0,-1 1 0 16,1 0 15-16,0 0-22 0,2 0 1 0,-2 0-1 16,-1 0 9-16,0 0-15 0,0 1 15 0,0-1-15 15,2-1 28-15,0 2 2 0,-1-1-6 16,0 0-7-16,1 0-9 0,0 0-8 0,-1 0 17 15,0 1 2-15,0-2-16 0,0 1-9 16,0 0 16-16,-2 0-3 0,3 0-9 0,-1 1 24 16,0-1-18-16,0 0 13 0,0-1-19 0,1 2 21 15,-1-1-19-15,2 0 11 0,-1 0 12 0,0 0-16 16,-1 0 12-16,1 0-17 0,-1 0-2 16,1 0-17-16,0 0 15 0,0 2 18 0,0-4-2 15,-1 4-24-15,0-4 9 0,0 2 0 16,0 0 4-16,0 0-19 0,-1 0 24 0,2 0-6 15,0 3 11-15,0-3-15 0,-1 0 12 0,1 0 3 16,-1 0-16-16,0 0 27 0,0 0-14 16,0 0-3-16,0 0 10 0,0 0 4 0,0 0-22 15,0 0 11-15,0 0 5 0,0 0-6 0,0 0 27 16,0 0-23-16,0 0 1 0,0 0-17 16,0 0 22-16,0 0 9 0,0 0 5 0,0 0-7 15,0 0-18-15,0 0 17 0,0 0 6 16,0 0-3-16,0 0-22 0,0 0-5 0,0 0 14 15,0 0 6-15,0 0-12 0,0 0 12 16,0 0-17-16,0 0 7 0,0 0 15 0,0 0-23 16,0 0 8-16,0 0 18 0,0 0 3 0,0 0-11 15,0 0-4-15,0 0-1 0,0 0 14 16,0 0-5-16,0 0 0 0,0 0-1 0,0 0-26 16,0 0 24-16,0 0-8 0,0 0 8 15,0 0-12-15,0 0-9 0,0 0 14 0,0 0 3 16,0 0-8-16,0 0-18 0,0 0 22 15,0 0-9-15,0 0-1 0,0 0 18 0,0 0-14 16,0 0 2-16,0 0-10 0,0 0 7 0,0 0 25 16,0 0-1-16,0 0-3 0,0 0-19 15,0 0-15-15,0 0 33 0,0 0-22 0,0 0 17 16,0 0-7-16,0 0 15 0,0 0-26 16,0 0 1-16,0 0 10 0,0 0 8 0,0 0-14 15,0 0-3-15,0 0 13 0,0 0-1 16,0 0 5-16,0 0 2 0,0 0-18 0,0 0-3 0,0 0 15 15,0 0 3-15,0 0-23 0,0 0 10 16,0 0-7-16,0 0 13 0,0 0-6 16,0 0-31-16,0 0-5 0,0 0-15 0,0 0-11 15,0 0 17-15,0 0-48 0,0 0-2 16,0 0 11-16,0 0-143 0,0 0-135 0,0 0 12 16,0 0 52-16,0 0-6 0,0 0 44 0</inkml:trace>
  <inkml:trace contextRef="#ctx0" brushRef="#br0" timeOffset="65189.4352">17487 8474 262 0,'0'0'123'0,"0"0"-17"16,0 0-16-16,0 0 28 0,13 0 9 0,-13 0-11 15,0 0-26-15,0 0 11 0,0 0-64 0,0 0 56 16,0 0-14-16,26 1 4 0,-25-1-31 16,2-1-7-16,-1 1 31 0,0-2-25 0,0 0-11 15,0 2 14-15,1-2-2 0,0 2-4 0,0-2-23 16,1 0 26-16,-1 1-10 0,1-2-2 15,0 2-5-15,1-1-10 0,1 0 10 0,-2-2-15 16,10-2 6-16,-3-1-2 0,1 0-4 16,3 1-15-16,-1-1 28 0,-4 2 11 15,-2 2-18-15,-1-3 10 0,0 3-28 0,6-2-22 0,-1-3 38 16,-3 3-16-16,4-2 21 0,3 2-11 16,-4-1 5-16,-2 0-13 0,-4 1-1 0,6-4 9 15,-3 2 8-15,-1 4-14 0,1-1-2 0,4-5 19 16,-1 5-11-16,-1-6-8 0,2 3 20 15,0-1-19-15,-2 3-6 0,3-2 5 0,-2-2 13 16,2 0-14-16,-3 0 6 0,3 1-5 16,-3-1-4-16,1 0 1 0,3 1 0 0,-1 1-16 15,0-2 14-15,-2 0 1 0,3 2 12 0,-1 0-33 16,-1-3 21-16,0 0 4 0,-3 6 4 16,4-4-5-16,-3 0 13 0,2 1-6 0,3-1-2 15,-4 2-10-15,1-1 14 0,4-2-6 16,-3 2-17-16,1-4 9 0,0 1 5 0,-2 2 18 15,0-4-14-15,1 5 0 0,0-3 1 16,-2 2-23-16,1 1-2 0,1-1 14 0,-1-1-2 16,-1 1 5-16,0 2 13 0,-3-1-10 0,5 0-8 15,-1-2 13-15,0 2-10 0,-1-2 18 16,0 1-18-16,-2 2 12 0,-2 2 16 0,-1-1-32 16,-1-1 1-16,9-3 23 0,-2 0-2 15,2 1-9-15,-1-3-24 0,4 3 25 0,-4 0-11 16,-1-1 2-16,1 0-6 0,3 0 23 0,-2 0-1 15,0-1-1-15,3 2-10 0,-1-3 0 0,-2 3-18 16,-3 0 3-16,5-1 3 0,-4 1 8 0,1 1-3 16,2-3 1-16,-1 0 17 0,0 3-13 15,-2-2-9-15,3 2 4 0,-4-2-4 16,2 1 10-16,-3 0-7 0,4 0 13 0,0-1-13 16,1-1 13-16,2-1 10 0,-2 3-22 0,-1-4 0 15,0 1 6-15,2 1-2 0,-4 1 11 16,5-2-17-16,-1 2 9 0,2-1-16 0,-3 0 15 15,-1 0-6-15,0-2 8 0,0 4 10 0,-1-2 1 16,3 1-12-16,-3 2 6 0,1-2 0 0,-2 2 3 16,4 0 7-16,-6-3-6 0,1 3 8 15,1-2-4-15,-5 3-10 0,1 0 9 0,0-4 13 16,1 5-12-16,-5 2-20 0,3-1 34 0,-2 0-34 16,0 0-2-16,8-3 17 0,-7 1-14 15,-1 1 6-15,0 2-10 0,-1 0 12 0,-1 0 21 16,2-2-22-16,-1 3-4 0,-2 0 10 0,0-1-1 15,11-3-15-15,-7 2 17 0,-1 0 14 16,-3 1-28-16,3 1 5 0,-2-1-20 0,-1 1 11 16,1 1 14-16,-1-2-5 0,-1 2-22 15,1-1 16-15,-2 1 10 0,2 1-4 0,-2-2-22 16,3 2 9-16,-3-1 10 0,0 0-24 0,1 1-5 16,-1 0-8-16,0-2 6 0,0 2-30 15,0-1 6-15,0 1-11 0,-1-2-23 0,0 2-14 16,0 0-43-16,-2-1 12 0,1 1-101 15,-2-1-94-15,0 1-65 0,-1 0 25 0,1-1 26 16,-1 2 21-16,1-1 37 0,-2-1-16 0</inkml:trace>
  <inkml:trace contextRef="#ctx0" brushRef="#br0" timeOffset="65736.5143">19317 7317 602 0,'1'0'203'0,"0"0"-59"0,1-1 21 16,-1-1-34-16,1 4-9 0,0-4-15 0,0 2-4 15,0 0 13-15,0-1-27 0,2 2 1 16,-1-2-30-16,0 1 3 0,1 1 1 0,0-1-24 0,0-1-4 15,3 2 13-15,-2-1-21 0,-5 0 5 16,0 0 3-16,7 0-12 0,-1 0 11 16,-6 0-3-16,9 0-8 0,14 13 7 15,-11-9-5-15,-5-3-20 0,0 1 13 0,0 2-9 0,1-3 7 16,-4 1 2-16,0 0-7 0,0 1 1 16,1 0 2-16,-1-2 1 0,-1 2 2 0,1 1 8 15,-2 0-17-15,0 0 29 0,1-1-8 16,-1 1-5-16,-1 2-19 0,-1-6 11 0,0 0 14 15,0 7-16-15,0-1-10 0,0 0 22 16,0-6 7-16,0 9-14 0,-12 5 9 0,5 0-15 16,2-4-8-16,1-2 15 0,0-3 4 0,0 2 19 15,1-2-4-15,-2 0-25 0,2-1 16 0,-1 0-21 16,0 0-8-16,1-2 14 0,1 2 4 16,-2 1 6-16,2-5 1 0,-1 3-19 0,1 0 11 15,-3 0 5-15,3-1-13 0,-1 0-18 16,-1 1 17-16,2-1-14 0,2 0-9 0,-2 0 15 15,1 1 6-15,-1-3 0 0,2 3-14 0,-1-3 9 16,0 2 12-16,1-1 5 0,-1 0-29 0,1-1 9 16,0 0 15-16,0 0-6 0,0 0-19 15,0 0 7-15,0 0-7 0,0 0 10 0,0 0-8 16,0 0-9-16,0 0-5 0,0 0 1 0,-11 9-17 16,11-9-11-16,-1 0-16 0,0 1-31 15,1 1-35-15,0-1 10 0,-1-1-108 0,-1 0-84 16,2 0-54-16,-1 0 8 0,0 0 28 0,-1 2 31 15,-2-1-16-15</inkml:trace>
  <inkml:trace contextRef="#ctx0" brushRef="#br0" timeOffset="70879.6462">17544 8479 403 0,'13'0'155'16,"-13"0"-29"-16,0 0-30 0,0 0 35 0,0 0-19 15,0 0-20-15,0 0-2 0,0 0-6 16,0 0-21-16,0 0 0 0,0 0-10 0,0 0-31 15,0 0 33-15,0 0 9 0,0 0-13 0,0 0-8 16,0 0 4-16,0 0-12 0,0 0-18 16,0 0 2-16,0 0 30 0,0-12-2 0,17-4-13 15,-17 15 6-15,0 0 4 0,-1-1 10 16,0-1-40-16,-2 2 14 0,1-2 4 0,2 1-20 16,-2 0 15-16,0-1-25 0,-1 1 33 0,0-1-8 15,-1-1 2-15,2 1-35 0,-2 0 27 16,1-2-5-16,-1 0 5 0,-6-7-6 0,-1 1 17 15,3-2-10-15,-2 1-1 0,4 2 4 16,-4-3-10-16,0 1-10 0,-3 0 6 0,5-1-4 16,-2 1 16-16,2-2-4 0,-3 0-24 0,1 3 8 15,3-6-1-15,-4 7 16 0,0-5-5 0,-1 1-35 16,2 3 25-16,2-3 3 0,-4 0 7 16,1-2-6-16,-1 3-7 0,0 1 17 0,0-2-11 15,-1-2 2-15,1 1-15 0,-2 3 14 16,1-5 2-16,0 4-5 0,0 1 9 15,3-1-15-15,-3 2-4 0,2 0 18 0,0 0-14 16,-1-1 26-16,3 3-29 0,-1-2 20 16,-1 2-19-16,3 0 22 0,2 2-17 0,0 2 11 15,-6-6-1-15,3 2-4 0,0 0 16 16,-3 0-18-16,2-3 2 0,2 5-3 0,-4-2-10 16,1-2 14-16,1 1-1 0,-2 0 11 0,4 1 10 15,-5 1-25-15,0-2 7 0,1 2-4 16,-1 0-14-16,5-1 19 0,4 5-6 0,-7-6 2 15,-2 3 25-15,2-1-14 0,6-1-16 16,2 3 27-16,-2 0-15 0,1 2-6 0,-2 0 11 16,4-1-5-16,-1 2 6 0,-1-2-7 0,1 1-11 15,-6-6 9-15,4 1-9 0,1 2 24 16,-1 0-7-16,1 2-1 0,1-1-8 0,1 2-1 16,0 1 15-16,-2-2-23 0,1 1-6 0,0 0 3 15,1-1-7-15,0 3 34 0,0-3-3 16,0 2-29-16,-1-1 24 0,-1-1-6 0,3 2 2 15,-1 0-11-15,-1 0 3 0,0 0-7 16,0-1 10-16,2 0-6 0,-1 1-6 0,0-1 9 16,0 0-4-16,0 0 7 0,0 2-19 15,1-2 14-15,0 1-12 0,0 2 12 0,1-1 1 16,-1-3 9-16,0 5 4 0,-1-3-11 0,1 2-6 16,0-1 20-16,0 1-24 0,-1 0 12 0,1-1 20 15,-2 2-27-15,2-1 1 0,1 1-2 16,0 0-1-16,0 0-8 0,0 0 16 0,0 0-15 15,-8 11 5-15,6-8 8 0,-1 1 5 0,0-1-9 16,1 1-9-16,1 0 13 0,-2 3-2 16,2-3-3-16,-1 3-16 0,1-3 35 0,-3 2-21 15,0 9 17-15,0-7-12 0,4 3-5 16,-3-5 13-16,1-1-16 0,-1 0-14 0,1 0 17 16,2-5 1-16,0 0 12 0,0 0-26 0,0 6 18 15,0-6-5-15,0 0 7 0,0 8 9 0,0-8-13 16,0 0 17-16,0 6-24 0,0-6 8 15,-6 8 15-15,6-8-23 0,1-2 21 0,-1-1-21 16,2 0 3-16,-1-1 2 0,1 0 8 0,1-2 14 16,0 2-23-16,9-8 14 0,-5 3-17 15,-3 1-5-15,1 0 7 0,4-1 13 0,4-2-16 16,-5-3 28-16,3 6-26 0,-3-1 22 0,-3 2-22 16,1 2 9-16,-2 2 1 0,1 0-19 15,0 0 2-15,0 1 0 0,-1 0 7 0,-3 0 31 16,3-1-32-16,-1 1 21 0,1-1-15 15,0 3-13-15,0-2 0 0,-1 1 1 0,1-1 27 16,-2 1-5-16,1 1-1 0,0 0-19 0,0 0 8 16,1 0 7-16,0-1-8 0,0 1 14 0,-1 0-12 15,-3 0-14-15,0 0 12 0,0 0 12 16,0 0-17-16,8 0-1 0,-8 0-9 0,0 0-11 16,0 0 22-16,0 0-16 0,0 0-21 15,6 0-18-15,-6 0-15 0,0 0-34 16,9 13 10-16,-11-11-164 0,1 0-144 0,-1 2 17 15,0-1 59-15,0-1 41 0,2 2 19 0,0 0 13 16,2 1-43-16</inkml:trace>
  <inkml:trace contextRef="#ctx0" brushRef="#br0" timeOffset="71950.8805">17338 8243 363 0,'-3'-2'193'0,"1"-1"-23"0,-1 0-8 16,-1 2-18-16,2-1-15 0,-2-1-4 0,2 0-20 15,-2-1-4-15,0 2 2 0,1-3-13 0,-1 1 15 16,-5-4-17-16,2-1-21 0,-1-2 4 16,1 3-1-16,-1-6-12 0,-2 2-8 15,-1-2 9-15,2-1-11 0,-4-2-12 16,3-4 1-16,-4 3 1 0,3 3 0 0,-1-6 10 16,-3 0-25-16,2 2 10 0,0 0-11 0,1-1-16 15,-6-1 13-15,3-1 14 0,-1 2-8 0,3-1 0 16,-1 0-6-16,1 1 0 0,0-5 5 15,-2 4-6-15,2-3-11 0,0 1 19 0,-1 2-7 16,1-1 6-16,-1 3 1 0,2-3-22 16,-2 1 11-16,2 0 15 0,0 2 0 0,3 4-18 15,-3-2-2-15,1 1-2 0,-1 5 8 0,3-3-11 16,2 4 11-16,-1-2-8 0,0 2 6 16,1 3-11-16,-3 1 5 0,6 1-1 0,-1-1 9 15,-1 3-18-15,2-2 10 0,-1 3-9 0,-1-1 1 16,2 1-10-16,2-1 15 0,0 2 9 15,-2-1-7-15,-1 0-9 0,2 2-4 0,0 0 26 16,2 0-16-16,1 0-9 0,0 0-4 16,0 0 5-16,-10 0 6 0,-8 18-15 0,8-6 14 15,2-1 10-15,0 6-16 0,-2 1 7 16,4 2 0-16,-4 2 18 0,2 0-14 0,1 1-12 16,0 2 12-16,1-3-12 0,-1 0-1 0,3 0 18 15,1 1-11-15,-2-4 7 0,-1 1-14 16,3-3 24-16,-1-2-23 0,3 3 11 0,-3-7-6 15,2-1-12-15,0-3 17 0,2-3-6 0,0 0-7 16,-1 1 16-16,0-3 13 0,1-2-26 16,0 0 1-16,0 0 18 0,0 0-16 0,0 0 6 15,0 0-4-15,9 10 8 0,-6-14 10 0,8-5-22 16,0-6 14-16,-2-1-15 0,2-4 9 0,3 0-19 16,-3 0 14-16,2 0 15 0,-2-2-13 15,2 1-15-15,1-2 35 0,0 2-34 0,0 1 26 16,2 3-17-16,-4 0 25 0,-2 3-36 15,1-6 18-15,-4 7-4 0,2 2 11 0,1-2-1 16,2 4-10-16,-5 1-4 0,0 0-3 0,0 2 3 16,1 2 1-16,-3 3 1 0,0-2 5 0,0 0-6 15,1 2 15-15,10-4-20 0,-5 4 11 16,-1-1 16-16,-1 2-16 0,-1-2-7 0,-8 2 4 16,0 0 7-16,12 0 9 0,12 11 3 15,-14-8-20-15,-3 0 20 0,1 1-5 0,-2-1-22 16,8 6 1-16,-7-5 22 0,3 3-16 0,-2-2-5 15,0-1 1-15,-2 1 1 0,-1-2-2 16,0 0 3-16,-1-1 16 0,0 0-19 0,0 2 15 16,-1-2 9-16,0 1-14 0,-1-2 14 15,0 2-16-15,1-1-4 0,-3 0 13 0,2-2-10 16,1 1 12-16,-1-1-15 0,-2 2 15 0,1-1 8 16,1-1-30-16,-2 0 7 0,1 1 7 15,1-1 4-15,-1 0 1 0,-1 2 0 0,2-2-19 16,-1 1-3-16,0-1 11 0,-1 0-20 15,1 0 9-15,-1 0-11 0,0 0-9 0,0 0-43 16,0 0-32-16,0 0-30 0,0 0 13 0,0 0-161 16,-14 6-109-16,9-6 27 0,1 1 23 15,-1-1 60-15,1 0-15 0,-3 3 5 0</inkml:trace>
  <inkml:trace contextRef="#ctx0" brushRef="#br0" timeOffset="75460.5186">17551 8215 315 0,'0'0'162'0,"0"0"-26"0,0 0-19 16,0 0-15-16,0 0 25 0,0 0-14 0,0 0-15 15,0 0-36-15,0 0-6 0,0 0-7 0,0 0-8 16,0 0-6-16,0 0 0 0,0 0-1 16,4-22-8-16,-2 22 5 0,1 0 39 0,-1 0-40 15,2-2 1-15,-1 1 7 0,1 1-12 0,0-1 10 16,-1 0 26-16,1 1-36 0,0-2-4 16,1 1 6-16,0-1 4 0,1 1-5 0,-2-1 8 15,2 0 1-15,7-4-6 0,-2 2-6 16,-1-1 13-16,6-1-13 0,-6 0 6 0,6 1 0 15,0-2-2-15,1 2-3 0,0-1-14 16,-4-2-3-16,3 2 11 0,-1-3-12 0,-1 1 16 16,2-1-3-16,3 0-2 0,-2 4-11 15,-2-3 7-15,2 2-5 0,-1-3 4 0,0 4-3 16,0-3 6-16,0 5-12 0,-1-7 13 16,2 4-16-16,-3 0 12 0,3-1-5 0,0 1 0 15,0-1-5-15,0 0 15 0,0 1-38 0,1 0 33 16,-2-2 3-16,2 3-13 0,-2-3-1 15,3 4-3-15,-3-2 19 0,0-1-3 0,0 2-33 16,0 2 21-16,-1-3 19 0,-1 0-21 0,-1-3 28 16,3 5-27-16,1-2 11 0,-2 1-22 15,-2-2 25-15,4 2-17 0,-4-3 6 0,4 2 14 16,-3 1-28-16,2-2 22 0,2 0-5 0,-1-1-1 16,0 0 11-16,0 1-7 0,6-4 2 15,-4 2-8-15,3 0 2 0,-1-4-1 0,-2 5-6 16,7-3 9-16,-4 3 9 0,1-2-23 15,-1 1 16-15,0 1-5 0,0-1 8 0,-3-2-5 16,1 4-21-16,1-1 4 0,-3 1 23 16,6-1 3-16,0-1-3 0,-1 1-15 0,1-4-3 15,2 1 6-15,0 2 14 0,0-1-9 0,1 2-6 16,2-3 6-16,-4 0 8 0,1 3 7 16,0-2-10-16,-1-1-5 0,0 1 4 15,1 1-10-15,0-1 14 0,-1 1-8 0,3 0 20 16,-4 0 8-16,0-1-29 0,-1 2 8 0,0 0-11 15,-1 1 4-15,1-3 16 0,3 5-17 16,-6-7 30-16,-1 3-24 0,3 1 8 0,-1-2-4 16,0 0 17-16,-4 3-13 0,3-2 7 0,0-1-12 15,-2 1 4-15,-4 0 4 0,1 2-7 16,2 0 16-16,-3 0-21 0,0-1 12 0,-4 5 20 16,-2-3-8-16,1 3-20 0,-4-2 19 0,1 4 24 15,-1 1-50-15,-2-3 3 0,1 0 24 16,1 3 4-16,-2-1-25 0,-1-1-15 0,-1 1 4 15,2-1 20-15,-1 2-15 0,0-1 1 0,1-2-10 16,-1 3 2-16,0-1 5 0,0 1-38 16,-1-2-3-16,0 2-10 0,-1 0 0 0,1-2-7 15,-1 1-44-15,0 1-17 0,0 0-27 16,-3 0 11-16,0-2-203 0,-2 4-81 0,2-4 20 16,-1 1 59-16,-1-2-11 0,-2 3 18 0,3 0 13 15,-1-3 40-15</inkml:trace>
  <inkml:trace contextRef="#ctx0" brushRef="#br0" timeOffset="75985.1219">19638 7258 424 0,'1'-1'196'0,"-1"2"-23"0,0-1 14 16,-1 0 7-16,1 0-48 0,0-1 10 0,0 0-41 16,0-1 1-16,1 3-18 0,0 0-18 0,1-1-6 15,0-1-1-15,1 0-19 0,0 1-5 16,0 0-5-16,1 0 2 0,2 0 3 0,0 0 3 16,-1 0-21-16,1 2 12 0,1-2-13 15,-7 0-17-15,14 0 10 0,-2 0-1 0,4 0 1 16,16 11-24-16,-18-6 14 0,2-2 8 15,-4 1-9-15,-2 0-1 0,-2 1 14 0,-1-2-10 16,-3 3 15-16,0-1 7 0,-1-1-26 16,-1 0 5-16,0 3-5 0,-1-2 20 0,-1-5-14 15,0 10 9-15,0 7-13 0,-14 14 5 0,9-14-15 16,-5-3 17-16,2 2-8 0,-3-1 10 16,0 0 0-16,1 0-7 0,-3-1 11 0,0 1-18 15,3 0 31-15,0-2-25 0,-3-1-5 16,1 0-1-16,1-2 1 0,3-4 6 0,3 0-7 15,-1 0-4-15,2-4 29 0,0 3-10 16,0-2 4-16,1-1-21 0,1 1 0 0,-1-2 16 0,0 1-1 16,2 0 7-16,-1 0-6 0,1 0 3 15,0-1 10-15,0 0-4 0,0 0-10 0,-1 1 2 16,2-1-1-16,-1-1-2 0,1 2-20 16,-1-2 17-16,1 0-14 0,0 2 24 0,-1-2-3 15,0 1-14-15,0-1-13 0,1 0 14 0,0 0 6 16,0 0-9-16,0 0-29 0,0 0-11 0,0 0-16 15,0 0-1-15,0 0-9 0,0 0-15 16,0 0-15-16,0 0 10 0,0 0-26 16,-9 0-12-16,9 0 11 0,-7 0 11 0,7 0-66 0,-7 0-49 15,7 0-20-15,-16 12-51 0,10-11-43 16,0-1 7-16,-12 3-5 0,18-3 38 0</inkml:trace>
  <inkml:trace contextRef="#ctx0" brushRef="#br0" timeOffset="79468.7999">17466 8628 363 0,'0'0'104'16,"0"0"-27"-16,0 0-4 0,0 0 6 0,0 0-40 15,0 0 21-15,0 0 1 0,0 0-7 0,0-15-5 16,0 15-30-16,0 0-22 0,0 0 0 16,0 0 1-16,0 0 35 0,-6-19-3 0,5 18 19 15,3 0-6-15,-3 0-75 0,0-1 27 16,1 1 0-16,1 1 1 0,-2 0-38 0,0 0 47 16,1 0-19-16,-2 0-47 0,1-1 13 0,0 1-42 15,0-2-7-15,-1 2-40 0,-1-2-76 16</inkml:trace>
  <inkml:trace contextRef="#ctx0" brushRef="#br0" timeOffset="96603.4998">10574 2427 209 0,'0'0'285'0,"0"-14"-75"0,0 14 0 0,0 0-19 15,0 0-26-15,0 0-3 0,0 0-26 0,0-13-6 16,0 13 3-16,0 0-39 0,0 0-8 15,0 0-6-15,0 0-16 0,0 0 4 16,0 0 4-16,0 0-40 0,0 0 21 0,0 0 6 16,0 0-3-16,4-15 7 0,11 21-9 0,-4-3-14 15,8 1 11-15,-4 4 13 0,2 0-8 16,3 1 5-16,-1 2-17 0,1 1-5 16,0 3 1-16,-1-2 2 0,2 3-6 0,-2 0 23 15,1-1-14-15,-3 2-2 0,0 1-11 0,0-1 11 16,-1-1-24-16,2 1-11 0,-2 0-6 15,0 0 1-15,-5 0 19 0,2-3-8 16,-1-1-13-16,-2 1 33 0,4 1-17 0,-6-1-4 16,-2-6-9-16,-3 2-5 0,2-3 17 0,-2-2-4 15,0 1-10-15,1 0-8 0,-2-4 7 0,0 2 2 16,0-2-1-16,0 2 16 0,-2-2-10 16,2 0-3-16,-1 1 1 0,0-1-33 15,-1 0 5-15,0-2-42 0,0 0-29 0,-4-2-22 16,-1 0-36-16,4 0 13 0,-8-13-126 0,-2 2-91 15,6 0-30-15,-2-3 32 0,-1-2 28 0,2 2 4 16,0-3-3-16</inkml:trace>
  <inkml:trace contextRef="#ctx0" brushRef="#br0" timeOffset="96942.3846">10897 2434 577 0,'-1'-4'223'0,"0"1"19"0,0-1-24 0,1 1-15 15,0-1-27-15,0 2-12 0,0-1-21 0,0 0-17 16,-2 2-16-16,1 0-8 0,0 1 8 0,0 0-4 16,-2 1-10-16,-1 3 3 0,2 1-5 15,-5 10-21-15,0-1 3 0,0 2-7 0,-1 0 8 16,-1 2-26-16,0 1 8 0,0-1-9 16,-2-1-5-16,1 4-7 0,-2-3 15 0,2 1-27 15,-1 0 5-15,-3 3 14 0,5-4-2 16,0-1 3-16,-4 1-17 0,1-2-11 0,-1 0 22 0,4-1 3 15,0-1 4-15,-1 0-11 0,1-2-6 16,-2-1-13-16,0 0 23 0,1-1-23 0,6-4 3 16,-2 0 8-16,2 0 4 0,1-4-2 0,0 2-35 15,0-2 26-15,1 2 0 0,1-2-3 16,-1 0 0-16,1 1-10 0,0-2-22 16,-1 2 1-16,2-1-9 0,-1-2 6 0,0 1-44 15,-1 1-14-15,0-1-36 0,2-1-54 0,1-1 15 16,-2-1-202-16,1-1-85 0,1-1 16 0,6-9 42 15,0-1 24-15,1-1 24 0,2-2 24 16,-1 4-25-16</inkml:trace>
  <inkml:trace contextRef="#ctx0" brushRef="#br0" timeOffset="97370.0014">11149 2469 543 0,'5'-2'189'0,"-4"0"-15"16,1 2-42-16,0 0 11 0,1-1-54 16,1 0 28-16,-2 1-15 0,0 0-11 0,1 0-29 15,0 0 29-15,1 0-2 0,2 0 3 0,0-2-13 16,0 2-19-16,-6 0 21 0,0 0-20 15,8 0-2-15,-1 0 16 0,9-4-2 0,0 2-20 16,-3-2-19-16,-4 4 6 0,-1-2 2 16,-1-1-15-16,-1 2 16 0,0 0-6 0,-2 1-8 15,0 0-7-15,1-3-18 0,0 3 9 16,-3-1 11-16,1 0-1 0,-3 1-21 0,0 0 4 16,0 0 1-16,0 0-11 0,0 0-4 0,7 0-2 15,-7 0-52-15,0 0 11 0,8-4-33 16,-9 4-19-16,0-1 11 0,1-1-148 0,-3-1-69 15,2 2 22-15,-2 0-80 0,1 1 16 0,-2-2 55 16</inkml:trace>
  <inkml:trace contextRef="#ctx0" brushRef="#br0" timeOffset="98623.3803">11608 2288 744 0,'0'-14'244'0,"0"14"-34"15,0 0-10-15,0 0-26 0,0 0-18 0,0 0-35 16,0 0-8-16,0 0-9 0,0 0-3 0,0 0-1 16,0 0-39-16,0 0 25 0,13 0-39 15,-13 0 1-15,0 0 18 0,0 0-30 16,0 0-1-16,0 0-5 0,0 0-2 0,0 0-6 16,27 8 13-16,-25-2-3 0,0 0-4 0,6 7-5 15,-5 1 11-15,0-2-30 0,0 0 8 16,1 6 11-16,5-3-26 0,-5 3 12 0,1-3 18 15,-2-5-29-15,3 6 6 0,1-4-4 16,-3 0 18-16,6 1-19 0,1-2 5 0,-4-2 3 16,1-4-11-16,-3 1-6 0,-1-1 20 0,3-2 3 15,8 4-4-15,-1-7 0 0,-3 0-7 16,-11 0 2-16,10 0 12 0,1 0 4 0,15-16 4 16,-15 11 22-16,4-6-20 0,0-3 18 0,-4-2-4 15,5 3-3-15,-7-5 25 0,2-2-20 16,-2 2 34-16,0-2-24 0,-3 1 24 0,4 0-23 15,-10 1 3-15,4 0 12 0,-2 2-8 0,3 0 6 16,-5 5-20-16,0 0-3 0,0 2 38 16,2 1 15-16,-2 3-32 0,0-1 9 0,0 6 11 15,0 0-29-15,0-6-9 0,0 6 6 0,0-7-11 16,0 7 12-16,0 0-23 0,0-6 7 0,0 6-3 16,0-6-6-16,0 8-12 0,1 4-4 15,0 0 12-15,3 11-8 0,-3-4-11 0,4 4 21 16,-1 4-12-16,1-2-9 0,1 4 3 15,-4 0 2-15,3-1-4 0,-1 2-4 0,2-2 8 16,-2 2-6-16,1-2 2 0,1 2 3 0,-2-3-16 16,0 0 15-16,-3 3-18 0,2-6 35 15,1 2-23-15,0 1-5 0,-1 0 6 0,-1-4-9 16,2 0 18-16,-4-4-18 0,2-2-34 0,-2-1 14 16,0-2 1-16,0-8-92 0,0 7-28 15,0 0-38-15,-11 10-53 0,0-6 21 0,-1-4-214 16,1-6-46-16,-2 0 33 0,-7-1 46 15,8 0 26-15,-19-8 22 0,6-3 7 0,-4 3 43 16,4-4 20-16</inkml:trace>
  <inkml:trace contextRef="#ctx0" brushRef="#br0" timeOffset="99199.8101">10173 2252 718 0,'-2'-6'267'0,"-1"4"-30"15,0-1 0-15,-1 1-41 0,0 1-21 16,-1 0 2-16,-1-1-43 0,0 3 0 0,3 1-30 15,-3 0-15-15,-5 10-6 0,-3 1 26 0,0 4-16 16,3 5-2-16,1 3-9 0,1 3 16 16,3 0-15-16,0 0 33 0,-1 1-50 0,1 4 0 15,1 0 6-15,5 3 6 0,0-17 3 0,0 10-44 16,14 42 16-16,-9-30-11 0,0 1 1 16,5-2-6-16,2 1-2 0,3-1 14 0,-4 2-13 15,1-3-21-15,3 1 37 0,0-1-43 16,-1-1 24-16,3 3-4 0,2-5-20 0,-1-1 16 15,0-5 10-15,0 5-16 0,2-4 12 0,2-2-16 16,0-4-14-16,1 0-17 0,-2-3-23 0,3-5-48 16,1-1-16-16,1-3-21 0,1-1-47 15,2-6-6-15,4 0 12 0,-17-6-168 0,9 0-104 16,4 0 31-16,31-17 26 0,-27 3 55 0,1-4 24 16,1-6 16-16,2-2-38 0</inkml:trace>
  <inkml:trace contextRef="#ctx0" brushRef="#br0" timeOffset="99754.4645">12028 1983 229 0,'5'-2'331'0,"-3"-1"-86"0,1 1-29 15,1 0-21-15,-2 1-24 0,0-1-12 0,2 1-11 16,-3 0-22-16,2 1-2 0,3 1-11 0,-1 2 16 15,1-1-9-15,9 7-16 0,3 3 11 16,5 5-16-16,-6-2 3 0,2 1 4 0,-4 2-17 16,6-1-26-16,1 5 5 0,1 0-5 0,-5 0-9 15,6-1 16-15,-3 2-12 0,0 4 8 16,1-2-32-16,0 7 23 0,-5-4-29 0,2 1 25 16,-2 2 0-16,-3 2-3 0,-1-1 0 15,-1 0-39-15,-1 2 5 0,-5 1 43 0,2-4-23 16,-4 3-13-16,1-2-16 0,-5 0 22 0,0 0-1 15,0-17 7-15,0 9 12 0,0 2-27 16,-12 28-5-16,5-23-18 0,-2-6 23 0,1 0 5 16,-2-2-14-16,0-2 14 0,0-1-12 15,-1-2-3-15,2-4 1 0,-2-2-3 0,-1 2 0 16,3-4-53-16,-4-2-3 0,-2 0-60 0,3-5-69 16,3 0 17-16,-2-3-236 0,11 0 31 0,-13 0 28 15,-14-16-71-15,15 3 34 0,1-4 34 16,4-5 25-16,1-7 39 0,-3 1-27 0</inkml:trace>
  <inkml:trace contextRef="#ctx0" brushRef="#br0" timeOffset="100084.9516">12325 1849 339 0,'2'-1'268'0,"2"-1"-32"15,1-2-29-15,0 3-7 0,12-8-29 0,-1 1 1 16,0 3-3-16,9-5-20 0,-1 6-1 15,-1 1-8-15,-2-3-6 0,5 2-10 0,1-1-27 16,-4 0-13-16,1 0-8 0,-4-1 4 0,1 1 8 16,-1-1-19-16,-5 1 2 0,-2-1-22 15,1 3-12-15,-5-1-2 0,-1 1-21 0,0 2-36 16,-6-3-50-16,1 2-54 0,-1-2 12 16,-2 4-237-16,0 0 28 0,0 0-90 0,-11-7 27 15,3 6 47-15,2 0 12 0,-12-2 0 0</inkml:trace>
  <inkml:trace contextRef="#ctx0" brushRef="#br0" timeOffset="100412.8754">12567 1742 293 0,'-2'0'296'16,"2"2"-66"-16,0 0-33 0,0 1 8 0,2 3 0 16,0-2-5-16,-2 3 11 0,7 10-4 15,-3-1 4-15,3 1-45 0,0 2-18 0,0 2 12 16,-1 0 22-16,2 1-58 0,0 2-30 0,-1-1 35 15,4 0-27-15,-4-2-12 0,-4 2-2 16,5 2 3-16,-5-6-30 0,1 5 11 0,2-6-19 16,-3 2 10-16,-1-1-13 0,3 0-32 0,-5-1-1 15,0-3 4-15,2-3 4 0,-2 0 20 16,0-3-20-16,0 1-20 0,0-3-1 0,0-1 46 16,0 0-2-16,4 11-5 0,-2-6-49 0,1-2 28 15,-3-2-20-15,0 1-57 0,0-8-46 16,0 0-39-16,0 7-37 0,0-7 16 0,0 0-260 15,0 6-40-15,-7 0 33 0,7-8 46 16,0 0 25-16,2-4 25 0,-1 0 28 0,5-10 4 16,2-4-10-16</inkml:trace>
  <inkml:trace contextRef="#ctx0" brushRef="#br0" timeOffset="101279.7443">13450 1925 217 0,'2'-1'423'16,"1"0"-97"-16,-1-1-9 0,2 2-78 0,-2 0 6 15,0 0-13-15,1-1-43 0,-1 1 2 16,0 0-41-16,1 0-19 0,-1 0-23 0,0 0-7 15,-2 1-2-15,0 2-4 0,-2 1-21 0,0 1 17 16,-10 11-6-16,1 1-5 0,-5 0-7 0,1 1-4 16,-3-3-17-16,2 1 6 15,-2 0 5-15,-3 2-22 0,2-2 6 0,-4 0-3 16,2 0-2-16,2 0-7 0,-4-1-5 0,3-3 32 16,2 4-6-16,-5-5-37 0,8 1 3 0,1-1-8 15,4 2 4-15,0-3-6 0,3-2 0 16,3-2-1-16,4-1 3 0,0-5 9 0,0 0-26 15,0 8 1-15,23 9 0 0,-4-12-1 0,4 4 2 16,0-6 25-16,4 0 0 0,-2-1 3 16,-2 3-1-16,2-2-3 0,-2-1 15 15,0-1-19-15,-4 5-3 0,2-5 0 0,-3 4-10 16,-2 3 10-16,-2-3-2 0,-1 2-8 0,-5-2 6 16,-3-1 12-16,0 0-3 0,-5 1-1 0,2 1-3 15,-2 1-34-15,0-7 2 0,0 12 17 16,-18 16 7-16,7-11-2 0,-5-3-35 0,-2 5 4 15,2-2 42-15,-5 1-11 0,-2 0 1 0,-2 1-33 16,0 0 2-16,-2 0 2 0,0 0 3 0,2-1 12 16,3 1 2-16,1-3 20 0,3 0 1 15,1 2-6-15,1 0 8 0,5-3-14 0,4-3 23 16,1-1-27-16,6 1 0 0,0-12 0 16,0 7 20-16,21 6 10 0,-4-7-31 0,2-2 0 15,4-2 0-15,0-1 9 0,-10-1 13 0,5 0-3 16,5 0 2-16,26-10 4 0,-22 6-4 0,-2 0-24 15,2 2 19-15,-2-3-5 0,-4-1-22 16,0 4 19-16,-3-3-20 0,0 1 28 0,-7 1 6 16,-2 1-8-16,0-1 1 0,-3 2-14 15,0-1 5-15,-2 1-25 0,0-1-7 0,-1 0 3 16,1 0-78-16,-2-2-28 0,0-1-36 0,-2 5-70 16,0-6 20-16,0-1-292 0,0-7 35 15,0-4 34-15,0-4 46 0,0-3 26 16,0-3-10-16,0-3 22 0,0-2 48 0,0 0-27 15</inkml:trace>
  <inkml:trace contextRef="#ctx0" brushRef="#br0" timeOffset="101586.509">13589 1767 416 0,'0'-4'263'0,"4"1"-8"0,2 0-23 16,9-4-28-16,1 1-18 0,-1 0-8 0,6 0-22 15,-2-2-10-15,2 5-13 0,2-2 8 0,3 1-29 16,2-1-1-16,-6-1 1 0,0 0-2 0,1 3-12 16,4 0-22-16,-9-1 6 0,0 0-1 0,-5 2-9 15,-1 0-2-15,-2-1-15 0,-3 2-20 16,-1-1 23-16,-1 2 12 0,0-1-59 16,-2 0-21-16,-1 1-24 0,2-2-45 0,-4 1-12 15,0-1 10-15,0 2-235 0,0 0 25 16,0 0-143-16,-11-6 28 0,8 0 24 0,-1 3 21 15,1-1 15-15,-1 0-3 0</inkml:trace>
  <inkml:trace contextRef="#ctx0" brushRef="#br0" timeOffset="101795.4826">13980 1558 301 0,'2'-1'350'0,"0"-4"-50"0,0 4-45 15,-1-1-49-15,1 1-17 0,0-1-6 16,2 1 3-16,2 2-29 0,-2-1 5 15,0 3-17-15,9 5 12 0,1 1-55 0,-3 4 42 16,0 0-51-16,1 5 42 0,-3 1-19 0,3 0-54 16,1 2 2-16,-5 2 18 0,-1-1 5 15,0 2 10-15,4-3-9 0,-6 5-9 0,-1 1-15 16,6-2-11-16,-8 0-7 0,2 1-29 0,0-3 19 16,-2-1 12-16,-1 2-2 0,5-3-24 15,-4 0 17-15,-2-12-5 0,0 6-3 0,0 0-6 16,0 0-11-16,0 1-2 0,0-3 6 0,0-1-14 15,0-3-1-15,0 1-41 0,0-3-33 16,0 0-36-16,0-7-23 0,0 7-68 0,0-7 18 16,0 7-298-16,-2 2 30 0,-2-9 35 0,2 1 53 15,1-3-8-15,0-1 33 0,0-2 35 0,4-10 8 16</inkml:trace>
  <inkml:trace contextRef="#ctx0" brushRef="#br0" timeOffset="102285.9556">14501 1806 961 0,'0'-1'315'0,"4"0"-43"16,-3 0-27-16,0 0-31 0,0 2-22 0,-1 1-38 15,0 1 9-15,0 2-12 0,0-1-27 16,0 2-3-16,2 13 14 0,0 2-20 0,-2-13 15 15,0 10-36-15,0 2-26 0,-13 26 20 16,10-20-10-16,2 0 21 0,-3 0-14 0,-2 0 12 16,4 2-37-16,0-2 13 0,-2-1-14 0,1 1-5 15,1 0-2-15,2-12-6 0,0 7-5 16,0 3 0-16,0 1-6 0,0 0-2 0,0 1-5 16,0-1 20-16,0 1-8 0,8 22-4 0,-3-24-3 15,2-2-27-15,0-2 8 0,1 0 8 0,-1-3 5 16,3 2-24-16,0-6-2 0,-1 4 11 0,3-2-4 15,2-2-8-15,-1-1 0 0,4-1-29 16,-2-1-43-16,0-5-28 0,4 1-36 16,-9-3-25-16,-3-3-48 0,6 0 20 0,-2 0-245 15,17-16-5-15,-13 5 30 0,-1 0-23 0,-3-4 27 16,1-4 95-16,-1 0-8 0,1-2 12 16,-1-5 7-16</inkml:trace>
  <inkml:trace contextRef="#ctx0" brushRef="#br0" timeOffset="102543.6514">14730 2053 303 0,'0'-5'419'0,"-1"-1"-58"16,2 2-72-16,1-2-27 0,0 1-20 0,10-6-36 15,-3 2 15-15,5 3-58 0,3 1 12 16,2 4-49-16,0 1 2 0,-9 0-19 0,5 0-18 15,23 13 1-15,-18-4 31 0,5 3-31 0,-7 1 2 16,0 2-9-16,1 1 0 0,-4 2-26 16,-1 0 10-16,-2 1-26 0,-2-1-2 0,-1-1-6 15,-3-1-4-15,-1-1-2 0,-2 3 3 0,-2-4 16 16,-1-8-6-16,0 2 33 0,0 0-24 16,-13 17 10-16,3-11-11 0,0-1-25 0,-1 1 4 15,-1-2-11-15,-1 0-2 0,1-4-54 16,-1 4-27-16,-2-4 3 0,-1-3-66 0,4-1-24 15,-1-3-41-15,6-1 15 0,-9 7-219 0,8-5 29 16,8-2-87-16,0 0 31 0,-7 0 77 0,-6-20 23 16,11 9 21-16,4 1 4 0,-2 1 28 15</inkml:trace>
  <inkml:trace contextRef="#ctx0" brushRef="#br0" timeOffset="102874.986">15080 1992 343 0,'1'-4'401'0,"3"2"-68"16,-3-1-47-16,1 0-53 0,0 1-34 16,1 1-11-16,-2 0-1 0,-1 1-33 0,2 3 0 15,-2 0-4-15,0 3 20 0,5 9-44 0,-3-1-15 16,-2-4 23-16,0 5-28 0,-11 19 5 16,6-14-49-16,1 0 24 0,-1 1-45 0,1-1 8 15,-1 3-10-15,1-5 15 0,-1 0-6 16,3 0 3-16,2-8-30 0,0 2 23 0,0 3-4 15,0 1-4-15,0-2 4 0,11 15-5 0,-7-18-2 16,0-4-5-16,0 2 36 0,1 4-8 0,3-2-4 16,-1-3 18-16,2-3-37 0,-1-3 15 15,0 1-2-15,-2 0-15 0,12 2-2 16,-5-4-75-16,-13-1-12 0,12 0-51 0,13-10-64 0,-12 0-76 16,-2-5 22-16,0 0-233 0,1 1 32 15,0-3 32-15,-6 3 4 0,2-1 21 16,-7 3 16-16,6-3 20 0,-3 1 11 0,-2 3 35 15</inkml:trace>
  <inkml:trace contextRef="#ctx0" brushRef="#br0" timeOffset="103083.5539">15284 2174 370 0,'2'-1'357'0,"-1"-1"-43"0,1 2-39 0,4 0-19 16,-2-1-46-16,0 0 23 0,1-1-51 0,1 2 6 15,1-1 9-15,0 1-60 0,11-3-13 16,-3 3-11-16,-15 0 1 0,11 0-7 0,-2 0-31 16,3 0-30-16,-5 0 18 0,-1 0-68 0,3 0-17 15,-4 0-34-15,8-10-39 0,-2 3 9 16,-2 0-122-16,2-4-95 0,-7 0-115 0,-1 4 37 16,1 0 24-16,-1 2 25 0,0-1 16 0,-2 0 8 15</inkml:trace>
  <inkml:trace contextRef="#ctx0" brushRef="#br0" timeOffset="103543.4547">15508 2023 290 0,'2'-6'374'0,"1"2"-60"16,-1-1-50-16,0 3-27 0,0-2-25 15,1 3-20-15,-2-2-2 0,-1 1-24 0,2 1-23 16,-1 0-14-16,1 1-9 0,-1 1-29 0,1 0 8 16,-2 3-9-16,2 1 0 0,-2 2-41 0,2 10 9 15,-1 0-11-15,-1-3-10 0,0-8 13 16,0 8 2-16,0 1-20 0,0-2-15 0,0 0 14 15,12 15 2-15,-6-14-12 0,1-2 5 16,2-1 13-16,-4-2 0 0,1-2-34 0,1-2 12 16,-3-1 8-16,1-1-25 0,1-1 22 15,-1-1-8-15,-1-1 22 0,-4 0-40 0,6 0 2 16,-6 0 8-16,28-12 4 0,-11 1-11 0,-6-2 36 16,0-2-2-16,-1 0-26 0,-1-1 41 15,-1 1-21-15,0 0-2 0,-1 2 33 0,-2 3-7 16,-2 1 24-16,-1 2 11 0,1 2-23 15,-1 1-18-15,-1-1 3 0,1 2-3 0,-2 2-3 16,2-2-26-16,0 3-3 0,0 0 0 0,-2 0 37 16,0 0-26-16,0 0 14 0,13 12-40 15,-6-2 10-15,-1 0 13 0,3 4-2 0,-3 0-3 16,-1-2-1-16,0 4 19 0,-2-4-24 0,3 3-4 16,-2 2 25-16,-1-2-25 0,0 0 21 15,-2-1-20-15,0-2-6 0,-1-1-11 0,0-11 7 16,0 7 3-16,0 0-106 0,0 0-46 0,0-1-38 15,0-6 18-15,-12 16-273 0,6-14-28 0,3 1 34 16,-4 0 32-16,3-3 28 0,-1 1 24 16,-2-2 25-16,2 0 19 0,1-2-58 15</inkml:trace>
  <inkml:trace contextRef="#ctx0" brushRef="#br0" timeOffset="104125.4062">15921 1741 377 0,'2'-3'379'0,"1"-1"-51"0,-3 2-64 0,1 0-14 16,0 1-36-16,1-1-43 0,2 2-10 15,-1 0-11-15,2 3-8 0,0 0 17 0,9 5 14 16,0 3-74-16,0 3 7 0,2 2-21 0,-3 2 29 15,3 3-19-15,-5 2-22 0,1-3 35 0,2 3-26 16,-3 0-18-16,1 4 6 0,-3-3-27 0,1 1 25 16,-2-1-1-16,0 1-20 0,-2 4-4 15,-2-2-5-15,1 1-15 0,-5-1-2 16,0-15-3-16,0 7 1 0,0 5 5 0,-12 23 11 16,3-26-3-16,-2-2 15 0,-2 0 3 15,2 1-4-15,-6-1-3 0,-1-1-7 0,2-2-38 16,-3 0 1-16,1 0 0 0,-4-3 0 0,4 3-1 15,0-4 2-15,3-2 0 0,-1-2-1 0,3 3 0 16,3-2 1-16,2-2 0 0,1-2-1 16,1-1 45-16,5-1-4 0,-3-3-5 0,0 3-2 15,1-2-33-15,1 1 20 0,-1-1-10 0,1 1-1 16,0-1 0-16,-1 0 3 0,1 1 2 16,1-1 18-16,-1 0-3 0,2 0-3 0,-1 0-14 15,0-1 8-15,-1 0-38 0,2 0 37 0,-2 0-30 16,1 2 9-16,0-2 26 0,1 0-2 15,-1 1-62-15,0 0-31 0,1-1-59 0,0 0-17 16,0 0-45-16,0 0-58 0,-2-12 24 0,1 7-257 16,-1-1 36-16,1 0 30 0,1 0 44 15,-4-10 16-15,-3 3 10 0,1-1 25 0,1 6 14 16,-5-8-3-16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51:08.2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2731 6536 334 0,'0'0'266'0,"0"-13"-8"0,0 13-44 0,0 0 3 0,0 0-42 0,0 0-7 15,0 0 3-15,0 0-34 0,0-14-12 16,0 14-15-16,-24-15-17 0,24 14-8 0,0 0 8 15,0 1-24-15,1 0-10 0,0-1-5 0,0 0 22 16,1 1-22-16,1 0 0 0,0 1 14 0,2 0 2 16,1-1-10-16,1 2 8 0,10 3-12 15,-2-4-12-15,6 3 11 0,0 2-7 16,2-2-4-16,0 1-7 0,0 2 10 0,2 1-18 16,2 0 31-16,-3 1-29 0,0-1 39 0,2 0-28 15,-3 0 25-15,0-1-6 0,1 3-44 0,-5 1 38 16,4 0-2-16,1 0-20 0,-3 0-24 15,0 2 25-15,-1-1-9 0,2 0 1 0,-7-1-11 16,2-3-2-16,-4 3 39 0,1-1-5 0,-2 0-4 16,-1 1-5-16,1-3-28 0,-2 2-2 15,-3-1 18-15,-1-3-3 0,-1-1-3 0,0-1-1 16,-2 1 10-16,0-1-1 0,0-1-12 0,0 1-6 16,-1-1 12-16,1 2-4 0,-1-2-15 15,2 1-1-15,-3 2 1 0,2-3 11 0,-1 1-1 16,0-1-1-16,0 1-1 0,0-1-32 0,0-1-7 15,-1 1-48-15,1-2-16 0,-2-1-42 16,0 0-38-16,0 0-35 0,0-8 20 0,-1 2-119 16,0 0-106-16,1-1-5 0,-1-9 13 15,1 5 60-15,-6-22 2 0,2 12 42 0,2 3 30 16,-5-2-41-16</inkml:trace>
  <inkml:trace contextRef="#ctx0" brushRef="#br0" timeOffset="535.4028">3261 6391 251 0,'-4'-5'351'0,"2"1"-75"0,0 0-28 15,0 0-40-15,1 0-12 0,-1 1-1 16,4 1-27-16,-4-2-38 0,-1 3-1 0,3 0 8 16,-1-1-25-16,1 1-27 0,2-1-10 0,-2 2 10 15,-1 0-18-15,1 2 31 0,0 1-12 16,0-1-12-16,0 1-3 0,-1 0-9 0,0 3 5 15,-2-1-16-15,1 1 10 0,-2 10-12 16,-2 0-5-16,2 0-3 0,0 0 17 16,-3 1 14-16,0 0 22 0,1 0-34 0,-2 0-6 0,-2 1-5 15,1 1 13-15,-1 1-13 0,-1-1-5 16,0 0 22-16,4 1-6 0,-7-1-6 0,3 4-16 16,-1-2-3-16,-2 0-4 0,2-1 18 0,-2 1-15 15,1 1-17-15,-1-3 0 0,1 1-2 16,0-2-19-16,-3 1 1 0,3 0 43 0,-2 0-31 15,4-1 22-15,-1-2-5 0,1-1-4 16,1-1-18-16,0-2 12 0,2-1 10 0,0 0-10 16,2-3 6-16,-1-2-29 0,4 2 41 0,-2-4-18 15,2-1-10-15,1 1-17 0,0-1 2 16,0 0 1-16,0-2 40 0,1 1-34 0,0 1-1 16,0-2-14-16,1-1 0 0,-1 3 3 15,1-1 1-15,-1-1-54 0,1-1-69 0,0 0-15 16,0 0-40-16,-1-9 17 0,3 5-205 15,-1-2-71-15,5-13 32 0,-2 1 29 0,1-1 30 16,2 0 9-16,2 0 44 0,0-2 2 16,-2 4-25-16</inkml:trace>
  <inkml:trace contextRef="#ctx0" brushRef="#br0" timeOffset="1076.1581">3450 6497 643 0,'2'-1'226'0,"-2"0"-6"0,2 3-7 0,0-2-7 16,0 0-37-16,-1 0-1 0,0 0-4 0,0 0-16 15,0 0-32-15,1 0-3 0,0 0 4 0,-1 0-13 16,-2 2-13-16,3-2 8 0,-2-1-23 15,2 1-1-15,-2-1-27 0,2 1 7 0,-1-2-14 16,2 2 15-16,0-1 5 0,3 0-13 0,1 0-18 16,8-2 10-16,0-2 15 0,-2 5-23 15,6-5-3-15,2 5-5 0,2-6 16 0,1 0-26 16,0 0-5-16,-2 4 20 0,2-4-31 16,3 1-1-16,0-1 31 0,-2 2 0 0,-1-2-17 15,0 2 12-15,-1-2-33 0,-1 2 27 0,0 0 22 16,-1 0-32-16,-2 1 6 0,1-1 17 15,-4-2-25-15,3 2 21 0,-7 2-28 0,0 2 22 16,-1-2-11-16,-3-1-11 0,-8 3 18 0,9 0-6 16,-2 0 16-16,-7 0 7 0,8 0-23 0,-8 0 22 15,8 0 1-15,-8 0-21 0,7 0-1 0,-7 0 5 16,0 0 14-16,7 0-2 0,-7 0-4 16,6 0-11-16,-6 0 2 0,0 0-29 0,0 0-12 15,0 0-23-15,12-5-16 0,-14 3-37 16,-1 1-52-16,-1 1-50 0,1 0 20 0,-1-1-256 15,0-1 16-15,-1 4 31 0,1-4 25 16,-1 1 24-16,0 1 29 0,0-1 16 0,2-3 29 16</inkml:trace>
  <inkml:trace contextRef="#ctx0" brushRef="#br0" timeOffset="1884.8403">4288 6172 348 0,'3'-3'336'0,"0"0"-64"0,0-2-29 0,0 4-13 0,-1 0 1 16,0-3-29-16,0 2-13 0,0 0-22 16,0 0 0-16,-1 0-42 0,2 2-2 0,-1-2-11 15,-2 1-25-15,2 1-8 0,-2-2 3 16,2 2-4-16,0 0-31 0,-2-1 20 0,1 1-34 15,1 0 18-15,-1 1-1 0,1-1-22 0,-1 1 21 16,0 0-5-16,0 3 12 0,0 1-18 0,-1-3-15 16,1 3 23-16,0-1 12 0,0 1-7 0,0 2 2 15,-1 1-26-15,0-3 24 0,0 4-13 16,0 3 2-16,0 4 12 0,0-1-17 0,0-3 1 16,0 1-42-16,0-2 2 0,0-2 0 15,0 7 12-15,0-2 22 0,0-1-29 0,0 2 17 16,0-2-9-16,10 14 17 0,-5-13-2 0,-2-5-36 15,2 0 13-15,1 4-1 0,2-1 1 16,-2-5-1-16,0 2 45 0,1-3-3 0,0-2-57 16,5 2 3-16,0-1 0 0,-2-2 18 0,-1 0-17 15,1-2 20-15,-2-1-2 0,-8 0 23 16,9 0-1-16,5 0-2 0,2 0-27 0,16-16-3 0,-14 6 1 16,-2 1 30-16,1 1-3 0,-3-3-19 15,3-3-1-15,-4 1-2 0,3 0-15 16,-2-3 10-16,0 0 2 0,-1-2 17 0,-1 2-2 15,-1-4-1-15,-2 1 6 0,0 0 7 16,-3 0-12-16,3 2 5 0,-3 2 23 0,-3-2 10 16,-1 4-5-16,-1 3-1 0,0 1 10 0,-1 2 2 15,1 0-2-15,-1 1-7 16,0 6 6-16,0 0-5 0,0-7 2 16,0 7-16-16,0-6 3 0,0 6 2 0,0 0-11 0,0-9-13 15,0 9 9-15,0 0-5 0,0 0-13 16,0 0 14-16,-4-8-3 0,3 11-10 0,0 2-6 15,-1-1 4-15,0 2 8 0,0 0-9 0,0 0-7 16,-1 12 9-16,1-1 1 0,-1 0-15 16,1 0 13-16,-3 1 5 0,-1-2-3 0,4 1 6 15,-1 2-17-15,0-1 8 0,-1 6-8 0,3-3-8 16,0-1 24-16,1-5-15 0,-2 3 0 16,2-9 5-16,0 8 3 0,0-3-8 0,0 4 7 15,11 16-10-15,-5-17 5 0,-1-1-9 0,1-1 19 16,-2-4-12-16,1-4 10 0,0 0-6 15,0-1 0-15,6 5-1 0,-2-5 2 0,2 1-3 16,1-2-5-16,-3-2-2 0,1-1-3 0,1 0 8 16,-2-2 8-16,0 0-14 0,-9 0 20 0,14 0-2 15,-1 0-8-15,3 0-15 0,-4 0 21 16,13-12-11-16,-16 11-1 0,-2-3-10 0,1 3 17 16,-1 0-6-16,-2 0 10 0,1-2-5 0,-2 2-4 15,1 0-16-15,0-1-15 0,0 0-28 16,-2 1 5-16,0-2-74 0,0 0-14 0,-2-1-51 15,-1 0-36-15,0 0 23 0,-10-4-220 16,-3-3-70-16,-3 3 29 0,-3-3 38 0,-5 2 30 0,-1 1 2 16,-3-2 24-16,-5 3 25 0,-6 2 19 15,-4 0 40-15</inkml:trace>
  <inkml:trace contextRef="#ctx0" brushRef="#br0" timeOffset="46190.4265">10585 3593 219 0,'0'0'229'0,"0"-12"-15"16,3-12-16-16,7 12-23 0,0-1-27 0,2 0 2 15,-2 3-30-15,1-1 8 0,-3 1 18 16,2-3-28-16,0 4-16 0,-1 4-5 0,-2-2-7 15,-1 2-6-15,7-2 9 0,-3-1-28 16,1 1 7-16,-4 1-1 0,1 3-26 0,-1 0 2 16,-1 0-9-16,1 1-5 0,1-1 6 15,7-2 20-15,2-1-22 0,0 4-6 0,-5 0 15 16,7 1-25-16,-3 1 0 0,2-1-2 0,-4 0 9 16,-3 1 12-16,4 0-22 0,-1 0 9 15,3 0-10-15,-1 0-11 0,-1 0 1 0,1 0 3 16,3 0 20-16,-3 0 6 0,3 0-21 15,1 0 4-15,-1 0 19 0,2 0-11 0,-4 0 7 16,1 0-3-16,1 0 21 0,-2 0-35 0,20-18 24 16,-18 16-18-16,1-5 0 0,-2-3-12 15,1 2 22-15,-1-1-23 0,0-1 29 0,0-3-2 16,-2 3-9-16,0 0-25 0,-1 0 1 0,-1 2 17 16,0 1 6-16,-1-1-29 0,0 1 25 15,-6 3-8-15,1 0-9 0,-1 1 2 0,-1 0-9 16,0 1 0-16,-2 0 12 0,3 0-4 15,-3-1 9-15,2 3 1 0,-2 0-5 0,2-1-8 16,1 1 11-16,-1-1 1 0,-6 1-16 0,8 0-5 16,-1 0 15-16,1 0-24 0,6 0 41 0,3 0-28 15,19 15-4-15,-13-13-7 0,-2-2 29 0,-7 1-21 16,5-1 32-16,-3 0-38 0,-5 0 44 16,2 0-41-16,1 0-5 0,1 0 43 0,2 0-53 15,19-11 32-15,-19 4-1 0,-3 4-11 16,9-4-7-16,-4-1-3 0,6 0-5 0,-6 1 21 15,0 0 4-15,-1-1-8 0,-2 2 10 0,0-1-8 16,-1 3-1-16,-1 0 10 0,-6 1-16 16,0 1 0-16,-1 1-11 0,-7 1 8 0,0 0 18 15,8 0-13-15,1 0 0 0,-9 0-6 0,7 0 23 16,2 0-14-16,-9 0-22 0,7 0 30 16,1 0-14-16,-1 0 10 0,0 0 24 0,0 0-35 15,-1 0 8-15,1 0 21 0,7 0-12 0,-1 0-18 16,19 6 34-16,-12-4-15 0,-6-2-9 15,-6 0-8-15,1 0-12 0,7 0 7 0,2 0 15 16,3 0-16-16,-2 0-8 0,2 0 18 0,-2 0 9 16,4 0-6-16,21-12-14 0,-25 10 20 15,2 0 1-15,1-1 4 0,-4 0 0 0,2 0-20 16,-7 0 3-16,8 0 2 0,0 1 17 16,-4-1-20-16,5-1 15 0,-3 3 6 0,-1-4-6 0,-2 1 15 15,-3 2-23-15,3-2 13 0,-3 2-19 16,0-1 29-16,-3 0 4 0,-2 2-15 0,1 0-18 15,7-5 1-15,-5 1-17 0,7 1 38 16,-2 0-7-16,0 0-6 0,1 0 5 0,-3 0 10 16,6 0-7-16,-2-3-16 0,-1 4-2 15,-4 0 33-15,5 1-38 0,-1 0 10 0,-1 0 3 16,-2-2 17-16,-1 2-31 0,-4 0 2 0,0 1 17 16,0-1-7-16,-2 1 6 0,-7 1 5 0,7 0-6 15,-7 0-13-15,10 0 0 0,4 0-15 16,2 0 31-16,0 0-18 0,3 0 39 0,0 0-28 15,1 0 5-15,0 0 0 0,-1 0-21 0,-2 0 47 16,3 0-24-16,-3 0-16 0,2 0 6 16,13-12-13-16,-20 10 26 0,0 2-5 0,-3 0 21 15,1-1-33-15,-1 1-15 0,13 0 33 0,-9 0-25 16,1 0 8-16,-5-1 18 0,0 1-25 0,1-1 25 16,-2 1-1-16,-1-1-26 0,-7 1 20 15,8 0 5-15,-1 0 9 0,7 0-10 0,1 0-9 16,4 0-1-16,-3 0 1 0,3 0-9 0,-3 0 12 15,-2 0 0-15,0 0-1 0,-4 0 0 16,-1 0 0-16,0 0 4 0,0 0-4 0,-2 0-1 16,-1 0 1-16,1 0-16 0,0 0 18 0,0 0-21 15,-1 0-11-15,15 7 6 0,-8-5 0 16,-1-2 35-16,-1 1-14 0,-11-1-12 0,15 0 15 16,6 0 13-16,2 0-26 0,-1 0 1 0,2 0 0 15,1 0 2-15,0 0 0 0,0 0 2 0,26-7 8 16,-24 4 8-16,-2 2-19 0,0 0 3 15,-2-1 34-15,-4 0-5 0,3 0-1 0,1 2-44 16,-1-4 22-16,-3 2-9 0,-1 0 17 16,-1 0 8-16,2-4-28 0,0 2 24 0,2-1 3 15,-3 1-37-15,4 0 3 0,0-2 1 0,3 1 10 16,-1-1-1-16,-3 2 1 0,2 0 13 0,-1-2 1 16,-4 0 11-16,5 1-26 0,-3 1 2 15,1 0 1-15,-4 1 24 0,-6 1-20 0,7-1-17 16,-7 0 24-16,-1 2-17 0,0-2 22 15,-2 2-27-15,-1 0 45 0,-1-1-45 0,-1 0 30 16,1 0-2-16,0 0-1 0,9-4 0 0,4 3-2 16,-3-2-1-16,-2 1-1 0,4-1 6 0,0 1-5 15,-3-1-3-15,2 1 1 0,-2-2-1 16,6 5-1-16,-2-5 4 0,1 0-17 16,-3 4 2-16,-2-2 0 0,2 0-16 0,-5 2 10 15,6-2 9-15,-7 1-9 0,-2 2 41 0,-3-1-29 16,2-1 7-16,-1 2-10 0,-1-2-16 15,1 3 37-15,-2-3 9 0,4 3-8 0,-4-3-1 16,1 2-2-16,2 0-1 0,0 0-2 16,9-2-22-16,0 0-3 0,-8 0 2 0,-1 2 0 15,9-2 16-15,-9 1-11 0,3-1 10 0,-6 2-23 16,3-1 28-16,-1 1-9 0,0-1-8 16,-1 2 1-16,-1-1 32 0,0-1 1 0,1 2-2 15,-1-1-26-15,-3 1 17 0,2-2-1 16,1 1 10-16,-2 0-3 0,1 1-2 0,-1-2 12 15,1 1 4-15,-2 0-18 0,3 0 0 0,-3 0 4 16,2 1 8-16,-4-2-25 0,5 1 35 16,-2 1-15-16,-1-2-5 0,0 1-36 0,0 1 38 15,0 0-4-15,0-1-35 0,1-1 26 16,0 2 6-16,-2-1 0 0,1 1-29 0,1-1 49 16,1 1-32-16,0-1 8 0,-1 0 7 0,-1-1-15 15,2 0-11-15,-3 0 8 0,2 0-4 0,0 1 22 16,1-1-12-16,0 1 7 0,0-2-12 15,-2 2-20-15,3-1 43 0,-3 2-18 0,2-2-6 16,1-1 4-16,1 2-3 0,8-8-4 16,1 3-10-16,5-1 32 0,1 2-10 0,-1 0 3 15,3-1-15-15,-1 0 0 0,-1 1 2 0,-6 1 6 16,4 0-12-16,0-1 15 0,-6 1-8 16,-3 2-18-16,-2 1 9 0,0-1 6 0,-1 1 6 15,-1 0 4-15,-2 0-14 0,1 1 10 16,-1-1 2-16,0-1 0 0,2 1 0 0,-4-1-6 15,2 2 4-15,0-1-8 0,-1 0 0 0,0 1 3 16,0 0 6-16,0-2 5 0,-1 1 7 0,1 1-16 16,0-1 15-16,-1 1-41 0,0 0 35 15,0-1-7-15,0 1 1 0,-2 0 6 0,0 0 6 16,0 0-13-16,0 0-11 0,0 0 7 16,0 0-5-16,0 0 11 0,0 0-7 0,0 0-6 15,0 0 8-15,6 0 26 0,-6 0-31 0,0 0 9 16,0 0-2-16,0 0 3 0,0 0 9 0,6 0-9 15,-6 0-23-15,0 0 14 0,0 0 3 16,0 0 0-16,8 0 2 0,-8 0 23 16,0 0-33-16,0 0 18 0,13-12 7 0,-11 12-2 15,0-1-41-15,-1-1 37 0,0-1-5 0,1 2 1 16,-1 0-4-16,1-1 5 0,0 1-10 0,-2-1 15 16,2 1-35-16,0 1 19 0,1 0 4 15,-2-2-28-15,-1 2 37 0,1-1 16 0,0 1-25 16,0-1 17-16,0 1-23 0,0-2-14 0,0 2 44 15,-1 0-16-15,2 0-19 0,-2 0 30 16,0-1-22-16,0 0 9 0,0 1-16 0,0-1 15 16,2 1-4-16,-2 0 7 0,1 0 0 0,-1 0 8 15,1 0-13-15,-1 0-30 0,1 0 47 16,-1 0-16-16,-1 0-11 0,2 0 13 0,-1-1-7 16,1 1 9-16,-1-1-4 0,1 2-11 0,-2-1-8 15,2 0 21-15,-1-1-4 0,0 1-15 16,0 1-2-16,0-1 26 0,0 0 8 0,0 1-38 15,0-1 25-15,0 0-15 0,0 0 6 0,0 0 16 16,0 0-5-16,-1 0-4 0,0 0-26 16,2 0 3-16,-2 0-30 0,0 0-8 0,2 0-16 15,-1-1-47-15,-2 0-40 0,-1 1-47 16,-1-1 19-16,-1-2-213 0,-1 0 32 0,-8-4 30 16,-3-1-64-16,1-1 23 0,0 1-3 0,0-1 48 15,-1-1 4-15,0 0 11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52:06.7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4871 2720 732 0,'-13'0'213'16,"13"0"-28"-16,0 0-10 0,0 0-8 0,0 0-7 16,0 0-27-16,-16 0-2 0,16 0-10 0,-18 0 7 15,16 0-34-15,1 0 20 0,-2 0-34 0,2-1-23 16,-1 1 12-16,1 0-15 0,1 0 3 15,0-2-16-15,0 2 22 0,0-1-22 0,4-1 1 16,0 1-1-16,0-2-2 0,10-6-7 0,5 0 3 16,0-1-9-16,3-1 9 0,2-2 2 15,-2 1-15-15,-1-1-18 0,3 0 12 16,2 0 19-16,-4-2-17 0,1 0-11 0,-1 0 2 16,2 1 16-16,-1-1 0 0,-3 1-3 15,2-3-11-15,-2 3 2 0,-2-1 15 0,2 5-31 16,-3-7 20-16,0 4-1 0,-4 0 0 0,1-1-3 15,-3 2 11-15,-2-4 0 0,1 3 3 16,-6-1-17-16,1 1 18 0,2-2-27 0,-5 5 23 16,0 2-10-16,1-1 12 0,-3 2-20 0,1 0 16 15,-1 7 9-15,0 0-2 0,0-8 16 16,0 1-23-16,0 7-7 0,0-9 5 0,-17-9 16 16,11 10-17-16,0 0-6 0,-1 1-21 0,2 3 19 15,1-1-10-15,2 2 23 0,-1 0-17 16,1 0 14-16,0 0-3 0,0 2-21 0,0 0 19 15,0-1-3-15,0 1-11 0,2 1 2 0,0 0 23 16,0 0-37-16,0 0 10 0,-8 0-11 16,-3 11 23-16,8-6-20 0,-1 1 25 0,-2 5-16 15,1-1 14-15,1 0-24 0,-2 3 40 16,-1 6-12-16,3-4-8 0,0 1-8 0,0 1-23 16,4 4 47-16,-2 1-31 0,0-1 23 0,2-14-21 15,0 6-18-15,0 7 19 0,0 1 6 16,0 1-8-16,0 3 17 0,0 2-23 0,16 29 18 15,-13-27-21-15,1 1 10 0,-4 1 16 16,2-1-3-16,-2 3-1 0,0-4-11 0,0-1-16 16,0 2 20-16,0 3 12 0,0-18-13 0,0 7-9 15,0 5 25-15,-11 31 8 0,6-30-2 0,-1-1-3 16,1 1-7-16,0-2-8 0,-2 1 9 16,1-1-29-16,-2 1 23 0,1 1-1 0,-1-2-1 15,5-2-7-15,-5-3-13 0,0-2 1 16,4-4 25-16,-1 6-12 0,0-6 22 0,2-6-1 15,0 1-18-15,1-2 16 0,1-3-9 16,-2 1-11-16,3-2-3 0,-1-1-3 0,0 0 6 16,-1 1 2-16,0-3-52 0,1 0-17 15,-1 0-45-15,2-1-73 0,0 0 16 0,0 0-166 0,-9 0-101 16,-14-13 19-16,10 5 35 0,-2-2 6 16,2-2 26-16,1-1 22 0,0-5 16 15,0 3 7-15</inkml:trace>
  <inkml:trace contextRef="#ctx0" brushRef="#br0" timeOffset="355.62">4984 3007 272 0,'0'-7'366'0,"0"2"-69"0,0 0-29 15,1 1-53-15,0 0 6 0,0-1-27 16,1 1-40-16,-2 0 18 0,4-2-28 0,-1 2-22 15,13-9-8-15,-1 1-26 0,3-1-20 0,4 0 17 16,0 0-22-16,1 1-2 0,2-1-6 16,4 0-12-16,1 1 17 0,2-1-12 0,-1 0 26 15,4 0-24-15,-1-1 1 0,1 1-11 16,-4 3-2-16,-1-2-14 0,-1 3 30 0,-3-1-36 16,-2-1-4-16,-1 1 5 0,-1 3-6 15,-3 2-3-15,-3 1-3 0,-5-1 16 0,-3 3 10 16,1 0-8-16,-3-2-14 0,-3 2 15 15,0-1-25-15,-2 2-2 0,0 1-11 0,-1-2-6 0,0 2-20 16,0 0-47-16,0 0-38 0,0 0-43 16,0 0 14-16,-11-6-199 0,9 3-57 0,-1 1 27 15,2-2-7-15,0 0 24 0,1-5 35 16,0-2-2-16</inkml:trace>
  <inkml:trace contextRef="#ctx0" brushRef="#br0" timeOffset="822.4524">5995 2174 491 0,'0'-4'283'16,"3"1"-22"-16,0 1-37 0,-1 0-17 0,-1 1-16 15,1-1-36-15,-3 0 2 0,3 1-33 0,0 1 2 16,-1 0 1-16,0 0-18 0,0 1-24 15,-1 4 24-15,1-2-33 0,1 1 16 0,-3 2 2 16,0 10-33-16,1-7 3 0,-9 19 25 16,4-12 9-16,0 3-14 0,-3 3-18 0,0 2-17 15,1 1 17-15,-1 0-20 0,-1 0 4 16,2 3 24-16,-2-1-20 0,1 3-1 0,-1-2-11 16,0 2 9-16,0-1 4 0,-1 3-36 0,3-1 24 15,0 0-3-15,2-3-4 0,0 1-3 16,0 2-3-16,0-3-2 0,5 1-27 0,0-14 15 15,0 6-16-15,0 1 1 0,15 26 0 0,-11-27 0 16,3 2 0-16,-1-4 0 0,4 1 48 16,-1-3-17-16,2 0-5 0,0-4-1 0,0 0 13 15,1 0-24-15,2-2-1 0,0-1-28 16,1 3 2-16,0-4 38 0,0-4-7 0,1 1-2 16,-2-5 0-16,2 5-3 0,-2-6-79 0,-2 0-33 15,-5 0-32-15,5 0-60 0,14-14-25 16,-10 5 19-16,0-3-201 0,-2-1 30 0,-2 0-74 15,1-1 29-15,-2-4 54 0,0 0 40 16,0-1 16-16,-1 1-25 0,-1-2 28 0</inkml:trace>
  <inkml:trace contextRef="#ctx0" brushRef="#br0" timeOffset="1192.2388">6415 2546 367 0,'-2'-7'355'0,"3"2"-60"16,0 0-36-16,-1 0-23 0,-1 0 6 0,2 2-21 16,-2 0-37-16,1-1-30 0,0 1 11 15,0 1-9-15,0 1-37 0,1 0-7 0,2 0-12 16,1 1 5-16,0-1 4 0,1 3-2 16,11 2-41-16,-5 0 24 0,4 5-7 0,1-2-8 15,0 2-16-15,2 1-1 0,-2 2-6 0,3 0-6 16,0-1 12-16,-3 5-6 15,1-2-4-15,-1 2 14 0,2-2-6 0,-3-1-21 0,-3 3-2 16,5-3-6-16,-4 1-2 0,-1 1-1 16,-1-2 4-16,1-1-2 0,2 3-1 0,-2-3-10 15,-2 1-2-15,0-1-2 0,-4-4 14 0,1 1-3 16,1 3-42-16,-3-4 1 16,0-4 41-16,-2 3-2 0,1-2-41 0,-1-1-55 15,-3-1-1-15,0-3-44 0,0 0-53 0,0 0-40 16,-5 4 19-16,3-6-253 0,-1-2 14 15,1-2 41-15,2-1 23 0,-5-9 4 0,3-5 30 16,2 2 10-16,0-1 15 0</inkml:trace>
  <inkml:trace contextRef="#ctx0" brushRef="#br0" timeOffset="1541.3118">6808 2490 634 0,'-5'-13'309'0,"4"5"-30"0,-1 2-31 16,2 0-17-16,-1 3 20 0,1 1-40 15,-2-2-35-15,2 2-16 0,1 0-21 0,0 2 9 16,-2-2-23-16,0 4-31 0,1-1 8 0,-2 0-18 16,0 5-19-16,2-1 15 0,-7 13 5 15,1-3 1-15,-1 3-44 0,-1 1 2 0,0-2 16 16,-1 3 0-16,2 0 2 0,-6 0-35 16,3 2-10-16,-2 0 36 15,-3 1-5-15,2-2 9 0,-2 3-5 0,0 0-39 0,0 1 0 16,-5 2 15-16,-1 0-32 0,1-1 31 15,-2 0 5-15,1-1-29 0,2-1-12 0,0 0 37 16,-2-1-25-16,5-1-4 0,1-4 25 0,-1 1-2 16,-1-3-3-16,9-4-27 0,-2 1 7 15,1-1 22-15,2-4-41 0,3-4 2 0,1 0 3 16,1-3-25-16,-2 2-19 0,2-2-31 16,2-1-43-16,0 0-37 0,-1-8-36 0,3 1 19 15,7-7 17-15,0-1 15 0,-1 0-271 0,3-5 8 16,0-1 59-16,1-2 12 0,0 3 9 15,-2-1 55-15,4-2 12 0</inkml:trace>
  <inkml:trace contextRef="#ctx0" brushRef="#br0" timeOffset="1971.7672">7196 2277 640 0,'3'-4'319'0,"2"1"-85"0,-3 0-19 0,1 2 0 15,0-1-47-15,-1 2-27 0,-1-1 9 0,3 1-33 16,0 0 17-16,1 1-12 0,1 1 6 16,-1-1-20-16,12 9-24 0,1 4 4 0,-3-4 16 15,0 6-27-15,1 0 9 0,-1 3-6 0,-1 2-38 16,0 0 13-16,0 0 28 0,-1 1-38 15,-5 2-7-15,3 0 27 0,0 0-22 16,-2 1-8-16,-2 1 6 0,0 2 4 0,-3 0-6 16,-3 1-8-16,1 2 34 0,-2-18-49 0,0 11-12 15,-11 26 26-15,7-19-33 0,-5-6 28 0,-1 0-27 16,-3 0 20-16,0 1-2 0,0-2-3 16,0-2-8-16,0-1 27 0,-2 0-7 0,2-2-26 15,-3-1 9-15,0 0 0 0,0 0-1 0,2-3 8 16,0-3 3-16,3 0-24 0,0-5 0 0,4 1 2 15,2-4-4-15,3 1-11 0,-1-4-55 0,3-1-65 16,0 0-46-16,0-7 18 0,2 0-175 16,4-11-107-16,3 0 33 0,0-2 28 15,-1-5 9-15,2 2 28 0,-1-2 49 0,2 2 5 16</inkml:trace>
  <inkml:trace contextRef="#ctx0" brushRef="#br0" timeOffset="2241.0566">7920 2638 567 0,'6'0'281'15,"0"-2"-46"-15,0 0-36 0,-1 0-11 0,1 2-12 0,-1-3-15 16,3 2-27-16,8-1 7 0,1-1-16 15,3 1-16-15,-2-2 6 0,-5 4-19 0,6-3-27 16,-6 2 4-16,1 1-18 0,-2-2 10 0,7 2-21 16,-1-4-31-16,-18 4-38 0,10 0-64 15,-2 0-24-15,-1 0 11 0,-7 0-222 0,0 0-45 16,12 9 23-16,-16-6 26 0,0-1 17 16,-1 1 8-16</inkml:trace>
  <inkml:trace contextRef="#ctx0" brushRef="#br0" timeOffset="2518.8285">7999 2835 789 0,'6'0'249'0,"1"0"-28"0,-2 0-26 0,3 0-18 0,-1-1-22 15,-1 1-3-15,5 0-21 0,3 0 7 16,2 0-34-16,16-9-3 0,-13 7-26 0,0-1 15 15,-1 2-24-15,-4 1-9 0,5-2 3 16,-2-1-3-16,-3 2-14 0,-3-1-3 16,0 1 14-16,-1 0-19 0,-2 0-9 0,0 1 9 15,-1-1-27-15,0 1 27 0,-1-2-23 16,1 0-40-16,11-1-34 0,-8-3-23 0,-2 1-39 16,-2-7 11-16,1 4-269 0,2-4-16 0,-3 0 24 15,-2 1-12-15,-1 1 17 0,3-4 52 16</inkml:trace>
  <inkml:trace contextRef="#ctx0" brushRef="#br0" timeOffset="3202.2101">11839 2157 452 0,'-3'-6'225'0,"2"0"-20"16,-4-8-13-16,3 3-2 0,2 3-23 0,0 8 6 15,0-7 2-15,0 7-39 0,0-9-7 0,0 2 2 16,0 7-2-16,0-7-18 0,0 7-14 16,0-6 17-16,0 6-18 0,-7 0-21 0,7-7-7 15,0 7-9-15,0 0-3 0,0 0-6 16,0-7 15-16,0 7-24 0,0 0 6 0,-12-6 8 16,13 8-5-16,-2 3-4 0,1-1 17 0,1 3-4 15,2 0-27-15,-3 11 10 0,0-9 15 16,0 6-12-16,0 2-16 0,0 1 14 0,0 2-15 15,0 1 18-15,0 0-21 0,0 1 3 0,0 0 6 16,0 1 12-16,0 1 3 0,0 2-6 16,0 0-3-16,0 0-5 0,0 2-3 0,-12 29-16 15,12-32 4-15,-5 1-7 0,-3-3 0 16,4 0 21-16,-2 1-4 0,-1-3-3 0,4 0-3 16,1-4-10-16,-1 0-13 0,-2 0-21 0,3-4 29 15,-1 2 0-15,0-4 16 0,3 1-2 16,-3-5-46-16,1 3-29 0,-2-4-35 0,-6 6-59 15,-1-1-38-15,-4-2 14 0,-1-1-304 0,-5 2 23 16,1-2 28-16,-4-4 42 0,1-1 44 16,0 2-9-16,-4-5 21 0,3 6 11 0,-5-4-4 15</inkml:trace>
  <inkml:trace contextRef="#ctx0" brushRef="#br0" timeOffset="3831.8376">10735 3207 333 0,'-3'0'258'0,"1"2"-31"0,0-2-22 0,0 3-22 16,1-2-29-16,-1-1 14 0,1 1-16 0,1-1-29 15,1 0-4-15,1 2-7 0,2-2 11 16,1 1-14-16,1 1-15 0,0-4 9 0,2 4-17 16,13-2-10-16,-11 0-1 0,8 0-22 0,2 0-7 15,4 0 8-15,3 0 4 0,2 0-7 16,2 0 0-16,33-12-19 0,-31 9-13 15,1 1 30-15,1 2-9 0,6-2 5 0,-3 2-31 16,0 0 3-16,4-2 5 0,-1 0 4 0,2 0 6 16,2 0 1-16,0-1 0 0,2 0-2 0,-2-1-14 15,1 1 17-15,2 1-4 0,-3 0-10 16,4-3-6-16,1 2-5 0,4 2 21 0,0-2 12 16,4 3-17-16,2-3-15 0,2 1 8 0,2 1 17 15,2 1-17-15,-1-2 23 0,-33 2-23 16,15 0 14-16,8 0-12 0,4 0-23 0,0 0 29 15,1 0-4-15,1 0-20 0,0 0 24 16,-1 0-20-16,1 0 17 0,-2 0-33 0,1 0 38 16,-2 0-6-16,-2 0-2 0,-2 0-6 0,-2 0 7 15,-1 0 1-15,-3 0-27 0,-2 0 9 16,-2 0 9-16,38-4 5 0,-49 1 1 0,2 3-1 16,-3-2 26-16,-5 2-2 0,-3-1-6 15,-2 0-4-15,-3-1-16 0,-19 2-21 0,11 0-34 16,-2 0 17-16,-2 0-44 0,-7 0-29 0,7-4-59 15,-12 4 15-15,-2 0-285 0,-13 3-16 16,8-3 34-16,-7 0 29 0,-6 0 4 0,-4 0 38 16,-5 0 30-16,-6 0-34 0,-6 0 41 15</inkml:trace>
  <inkml:trace contextRef="#ctx0" brushRef="#br0" timeOffset="4883.3984">10190 4734 529 0,'1'-3'288'0,"0"0"-36"0,1-1-7 16,-1 2-36-16,1 0-33 0,-1-1 3 0,0 0-23 16,1 0-9-16,-1 3-2 0,0-2-14 15,0 0-21-15,1 2-22 0,0-1 21 0,-2 1-21 16,3 0-35-16,0 1 19 0,0-1 2 0,0 2-4 15,0 0-10-15,1 2-9 0,7 4 22 0,-1 4 4 16,1 0-26-16,-3-4 17 0,2 7-20 16,4 4-19-16,0-2 2 0,2 0 21 0,-1 2-6 15,-1-2 5-15,0 2-33 0,-1 0 15 16,0 0-30-16,4-1 31 0,-8 1-23 0,4 0 27 16,-1 0-32-16,-1-1-17 0,2-3 24 0,-5 3-27 15,2-1 27-15,-1-3-24 0,-1-2 19 0,0 0-1 16,-1 0-2-16,-2-5 2 0,-1 0 17 15,-1-2-20-15,0-2 2 0,-1 0-17 16,-1-1 21-16,0 2-24 0,0-3 19 0,-1 0-5 16,2 1 17-16,-2-2 5 0,0 0 11 0,0 0-5 15,0 0-3-15,0 0 9 0,1-13-3 0,0 8-3 16,0-3-18-16,-1 0-29 0,0-4 41 16,0-5-19-16,0-4 7 0,0-4 0 0,0-3 8 15,0-1-8-15,0-1-4 0,0-2-3 0,12-30 10 16,-10 33-20-16,1-1 22 0,-2-4 4 15,1 1-34-15,-2 16 20 0,0-5-2 16,-15-28-18-16,8 22 1 0,0 1-4 0,0-1 42 16,-2 1-8-16,0 2-21 0,-1 1 18 0,1 1 0 15,-2 0-2-15,2 0-1 0,2 2-9 16,-3 4 16-16,5 1-22 0,-1 0-2 0,1 1 1 16,-1 2 1-16,2 4 21 0,1 3-3 0,2-1-2 15,-1 2 1-15,0 1-34 0,1 0 3 0,1 0 1 16,0 0 2-16,0 0 46 0,0 4-4 0,0 0-1 15,0-7-5-15,22-11-17 0,-7 8 2 16,7-2-4-16,0 0 0 0,2 1 13 16,5 1-1-16,0 2-18 0,4-3-11 0,-2 1 2 15,2 1 0-15,2 3 3 0,-1-2 50 0,1-3-7 16,1 2-20-16,-1 4-2 0,-3-6 0 16,1 7-2-16,-3-1-1 0,-1 0 16 0,-4-2-19 15,0 3 5-15,-5 1-2 0,-2 0-29 0,-3-1 2 16,-5 3 46-16,-1 1-2 0,-1-2-32 15,-8 2 1-15,0 0 12 0,6 0 0 0,-6 0-2 16,0 0 1-16,0 0-38 0,7 0 4 16,-7 0-11-16,10 8-47 0,-12-6-33 0,1 3-39 15,-2-1-36-15,1 2 18 0,-7 8-227 0,-2 0-36 16,1-3 34-16,-1 1 28 0,-1-2 3 0,1 1 23 16,1 3 55-16,-2 0-5 0,3-3 24 15</inkml:trace>
  <inkml:trace contextRef="#ctx0" brushRef="#br0" timeOffset="5330.7553">10981 4430 217 0,'2'2'393'0,"-1"0"-87"16,3 0-58-16,0 1-14 0,1-1-33 0,-2-2 1 15,3 1-18-15,2-1-25 0,-1 0-2 16,0 0-13-16,-7 0-45 0,12 0 11 0,2 0-19 15,-2 0 14-15,18 12-29 0,-16-9 0 0,0 1 0 16,1 0-10-16,-4-1-22 0,-4 3 0 16,6 4 3-16,-4-5-22 0,-5 2 11 0,0-2-8 15,1 1 41-15,0 0-18 0,-3 1-5 16,-2-1-8-16,0-6 11 0,0 13 6 0,0 2-57 16,-18 16 13-16,7-13 3 0,-3-4-16 15,0 3 6-15,-4-3 19 0,1 2-9 0,-3-2 24 16,1 0-32-16,2 3 5 0,0 0-15 0,1-5 19 15,-1-2 22-15,4 2-8 0,1-1-31 16,1-1 23-16,5-3-25 0,0-1-10 0,4-2 5 16,-4 1 22-16,3 1-10 0,0-2-23 0,3-4 23 15,0 0 15-15,0 0-13 0,0 6 0 0,0-6 27 16,0 0-27-16,17 13 7 0,-11-11 25 16,14 3-29-16,-8-3 28 0,10-1-2 0,-12-1-22 15,4 0-6-15,3 0 28 0,2 0-11 0,-1 0-1 16,17-13-40-16,-20 12-8 0,-5-4-71 15,4-3-60-15,-1 2-44 0,-5 0 18 0,5-2-266 16,-2-1 15-16,0-3 40 0,-1-1 18 0,0 0 29 16,0 1 9-16,5-3 30 0,-4 3-1 15</inkml:trace>
  <inkml:trace contextRef="#ctx0" brushRef="#br0" timeOffset="5965.7347">11636 4467 831 0,'2'-3'319'0,"2"0"-44"15,0 1-25-15,-2 0-41 0,-1 1-9 0,-1-1-5 16,2 1-17-16,0 0-51 0,0 0-7 16,1 0-6-16,-1 0-6 0,-1 0 10 0,0 3-39 15,-1 0 5-15,1 2-35 0,-1 0 20 0,0 1 7 16,-2 1-33-16,-1 8 6 0,3-7-14 15,-7 18 20-15,2-10 0 0,-1 1-36 0,1 3 14 16,-3-2-14-16,0-1 15 0,0-2-29 16,1 2 16-16,0 1 9 0,-3-3-33 0,4 1 10 15,-1-2 10-15,1-4-27 0,0-1 50 16,2-1-8-16,2-3-19 0,-2 1-2 0,1-3-13 16,2 1 9-16,-1 0 23 0,1-1-23 0,-1 0-11 15,2-1 7-15,0 0-9 0,0-1 9 0,1 0 7 16,-1-2 0-16,4-3 3 0,-1 0-10 15,5-6-12-15,3-7 27 0,-3-1-24 16,2-3 7-16,4 2 11 0,-2-3-10 0,-2 1 1 16,3 0-10-16,-2 2 50 0,2-4-13 0,-1 6 7 15,-1-1-19-15,-1 0-1 0,0 4 19 0,0 2-3 16,-1 0-3-16,-3 0-5 0,-1 4 13 0,-3 4-3 16,2 1-37-16,-1 0-1 0,1-1 43 15,1 3-3-15,-2 0-4 0,1 1-4 16,2 0-2-16,-1 1-21 0,-5 0-1 0,11 0 0 15,13 12 24-15,-10-5-7 0,-1 3-10 0,1 2 7 16,-2-1-13-16,-1 4-7 0,2-1 29 16,-2 3-23-16,1 2 0 0,-5-3 5 0,4 0-15 15,-1-2 27-15,0 4-20 0,-2-2 16 16,2 4 17-16,-1-4-32 0,-2-1-17 0,-1 2-4 0,-2-1 42 16,1 1-13-16,2-1 1 0,-2-1-4 15,-1 1-29-15,0 0 30 0,-1-4-25 0,1-4 9 16,-2 1 30-16,0 0-9 0,0-4-24 0,0 1 32 15,-1-2-25-15,0 0 2 0,1 2-36 16,-2-3-25-16,0-3-13 0,0 0-37 0,0 0-45 16,-8 9-64-16,4-5 83 0,-3-4 697 15,1 0-46-15,0-1-52 0,-9-7-52 0</inkml:trace>
  <inkml:trace contextRef="#ctx0" brushRef="#br0" timeOffset="6616.4764">11511 4344 593 0,'3'-2'0'0,"1"1"0"16,-1-1 0-16,2-1 0 0,0 1 0 0,3 0 0 16,7-2 0-16,-3 0 0 0,5 1 0 15,-3-1 0-15,-3 1 0 0,0 3 0 16,6-3 0-16,-2 1 0 0,-1 0 0 0,-3-1 0 15,-11 3 0-15,10 0 0 0,0 0 0 16,-2 0 0-16,-1 0 0 0,8 0 0 0,-2 0 0 16,3-35 0-16,10 31 0 0,-26 4 0 0,11 0 0 15,4 0 0-15,0 0 0 0,-1 0 443 0,-1 0 85 16,-2 0 57-16,-1 0 28 0,0 6-464 16,-4-6-171-16,-6 0 40 0,7 0-16 0,0 0 6 15,5 11 15-15,-8-9-22 0,-4-2 1 16,0 0-7-16,0 0-3 0,7 0 8 0,-7 0 24 15,8 0-22-15,-8 0 12 0,0 0 8 16,7 0-29-16,-7 0 0 0,0 0-1 0,7 0 30 16,-7 0-22-16,0 0 9 0,7 0 12 15,-7 0-26-15,0 0 10 0,0 0 18 0,0 0-10 16,8 0-1-16,-8 0-9 0,0 0 11 0,0 0-13 16,0 0 18-16,0 0-17 0,6 0 14 0,-6 0 6 15,0 0-11-15,0 0-8 0,0 0-1 16,0 0 14-16,0 0-29 0,0 0 13 0,0 0 15 15,9 7 1-15,-8-6-25 0,-2-1 6 0,1 0-18 16,-2 0 19-16,1-1-35 0,1 1-28 0,-2-1-19 16,0-1-47-16,-2 2 12 15,0-3-239-15,0 2-27 0,-1-2-1 0,-7-5 45 16,-2 1 15-16,1-2 21 0,-2 0 0 0</inkml:trace>
  <inkml:trace contextRef="#ctx0" brushRef="#br0" timeOffset="9451.8908">11052 3990 231 0,'0'0'73'0,"0"0"39"0,-14 0-16 0,14 0-13 0,0 0-10 15,0 0-9-15,-23 25-24 0,21-24 9 16,0 0 14-16,-2-1-35 0,1 1-25 0,1-1-1 16,-1 1 57-16,1 1-8 0,0-2-15 15,0 2-2-15,-1-2-21 0,1 2-12 0,0-1 31 16,1 0-25-16,-3 0 20 0,1-1-4 16,0 2-2-16,0 0-13 0,3 0-1 0,0-1 1 15,-5 1-18-15,3-2 10 0,1 1 8 0,-1 0-2 16,-1 1 0-16,1-1 0 15,0 0 24-15,1 1-4 0,-1 1-2 0,1-2-3 0,-1 1-1 16,-1-2 6-16,2 2-2 0,-1-1-5 16,1 0 7-16,0 1-5 0,1-2-29 0,-1 0 0 15,-1 2 27-15,1-2 18 0,1 0-44 0,0 0 53 16,0 0-10-16,-1 0 5 0,2 0-2 0,-1 0-6 16,2 1 2-16,0-1 0 0,-1 0 12 15,0 2 12-15,3-1-39 0,1 0 3 0,-2 0 24 16,2 0 4-16,-1-1-24 0,4 1 14 15,-3 1-6-15,12 2-5 0,0-1 11 0,-2 0-17 16,4 0 7-16,-2-1-8 0,3-1 20 0,-11-1-37 16,7 0 25-16,0 0 7 0,2 0 3 15,-2 0-25-15,4 0 3 0,0 0 7 0,0 0-17 16,-2 0-4-16,1 0 18 0,-2 0-16 16,-2 0 12-16,-1 0-4 0,2 0 1 15,2 0-12-15,-2 0 22 0,0 0-14 0,0 0 5 16,-4 0-17-16,0 0 24 0,0 0-11 15,2 0-11-15,15 14 2 0,-9-12 14 0,-1-1-1 0,4 0 11 16,-2 2-14-16,3-2 9 0,-3 1-21 16,-9-2 11-16,6 0 0 0,2 0 12 0,2 0-12 15,1 0 16-15,-2 0-11 0,2 0 4 0,1 0-14 16,-2 0-3-16,-2 0 5 0,3 0-9 0,-5 0 10 16,0 0 6-16,-3 0-1 0,-3 0-14 0,1 0 18 15,2 0 1-15,-2 0-5 0,-1 0-7 16,0 0-4-16,-1 0 5 0,-3 0 6 0,0 0-12 15,1 0 19-15,-3 0 10 0,1 0-9 0,-7 0-17 16,9 0 11-16,-2 0 19 0,-7 0-23 16,7 0 21-16,-7 0-22 0,8 0 3 0,-8 0-3 15,8 0 8-15,-8 0-4 0,6 0-13 16,-6 0 11-16,0 0-10 0,0 0 5 0,7 0-23 16,-7 0 11-16,0 0 23 0,0 0-6 0,6 0-16 15,-6 0 14-15,0 0 4 0,0 0-19 0,0 0-28 16,0 0-14-16,8 0-37 0,-3-6-5 0,-6 6-60 15,1 2 12-15,-4-2-199 0,0 0-64 16,1 0 3-16,0-2 34 0,-3-2 34 16,4-1 15-16,-3-10 10 0</inkml:trace>
  <inkml:trace contextRef="#ctx0" brushRef="#br0" timeOffset="12683.1378">9876 3963 458 0,'0'-13'162'0,"0"13"-2"15,0 0-49-15,0 0 29 0,0 0-25 0,0 0-11 16,0 0-12-16,0 0 5 0,0 0-2 0,0 0-17 15,0 0-23-15,0 0-2 0,0 0 8 16,0 0-18-16,0 0 5 0,0 0-12 0,0 0 16 16,0 0-32-16,0 0 14 0,0 0-4 15,0 0-26-15,0 0 18 0,0 0-15 0,0 0 7 16,0 0 2-16,0 0-1 0,0 0-5 0,0 0 2 16,0 0 5-16,-17 0 6 0,15 16 4 15,-1-5-29-15,0 4 4 0,0 3 5 16,1 0-6-16,-5 2 15 0,2-1-5 0,3 0-7 15,-3 2-14-15,3 0 15 0,1 1 3 16,-4-1-3-16,1 4-18 0,3 0 18 0,-3 2 11 0,-2 1-12 16,0 2-4-16,2-1 15 0,-1 0-5 15,0 1-2-15,0-1 6 0,-2 1-2 16,1-1-1-16,-2 2-9 0,1-2 20 0,-2 1-10 16,2 3-5-16,-3-3-3 0,3 2 34 0,-3-2-22 15,4 1-8-15,-4 2 13 0,0-2-6 0,1 5 13 16,0-4-13-16,1 2 3 0,-2-3 18 0,1 0-8 15,2-1-14-15,-1 1 3 0,2-1-17 16,0-4 4-16,1 5-4 0,0-4 23 0,-1-2-9 16,2-2-9-16,-2-1 6 0,3-2 16 15,-1-2-14-15,1-1-4 0,2-4-11 16,-1-2 17-16,1-2 10 0,-1-1 0 0,2-2-18 16,-2-2-6-16,2 2-8 0,-4-2 19 15,4-4 4-15,0 0-7 0,0 0-19 0,0 6-28 16,0-6-13-16,0 0-60 0,0 6 11 0,0-6-147 15,11 7-115-15,-6-8 8 0,14-8 35 0,0-7-2 16,2-2 3-16,6-2 34 0</inkml:trace>
  <inkml:trace contextRef="#ctx0" brushRef="#br0" timeOffset="13643.1582">12367 3973 264 0,'-1'-3'245'0,"1"-1"-48"16,-2 2 2-16,2 2-27 0,0 0-20 0,0 0-17 15,0 0-6-15,0 0-6 0,0 0-16 16,-2-13 7-16,2 12-29 0,0 0 7 0,0 0-35 15,0 1 6-15,0 0-19 0,1 2-6 16,-1 0 10-16,1 1-17 0,2 1 9 16,0 0-17-16,-1 2 19 0,4 10-6 0,-1 2 3 15,-1 4-26-15,-2-3 20 0,0 5-3 16,-1 0-7-16,-1-10 19 0,0 5-6 0,0 4-6 16,0 0-19-16,0 2 12 0,0 2 6 15,0 1-23-15,0 0 9 0,0 2 7 0,0-1 0 16,0 0 16-16,0 2-3 0,-7-1-13 15,-2 31-1-15,5-34 16 0,-2 5-22 0,2-3 20 16,0 1-13-16,-2-5-3 0,1 6 4 16,1-3-22-16,-2 0 7 0,0 0 3 0,2-3-2 15,1 1 8-15,-1 1-9 0,-2-2 10 0,3-1-2 16,1-1 6-16,-2-1-4 0,1 0-23 16,3-4 15-16,-1 0-5 0,-3-3-3 0,4 2-1 15,-4-2-7-15,4-15 5 0,0 10 4 0,0-3 20 16,0 0-14-16,0-7-4 0,0 8-11 15,0-8 7-15,0 7 4 0,0-7-1 0,0 7-10 0,0-7 3 16,0 0-6-16,0 8 13 0,0-8-6 16,0 0 25-16,0 6-5 0,0-6-20 0,0 0-3 15,0 0 19-15,0 6-23 0,0-6-35 16,0 0-27-16,0 0-42 0,0 0-30 0,-9 8 11 16,7-11-261-16,2-1 13 0,-7-9 31 15,2-6-16-15,1-2 55 0,-3-6 11 0,-1 1 14 16</inkml:trace>
  <inkml:trace contextRef="#ctx0" brushRef="#br0" timeOffset="15465.1641">12697 3717 360 0,'0'0'186'0,"0"0"-1"0,0 0-25 16,0 0-28-16,0-13 23 0,0 13-17 0,0 0-19 15,0 0-10-15,0 0-2 0,0 0-8 16,0 0 2-16,0 0-33 0,0-13 8 0,0 13 2 16,0-15-6-16,2 12 12 0,-4 3-14 15,2-3 3-15,0 0-10 0,0 2-19 0,-2-1-16 16,0-2 5-16,-1 3-5 0,3-4 10 0,-2 3-4 15,-2 0-15-15,2-2-2 0,-3 1 11 16,0 1-22-16,1-1 24 0,-3 2-26 0,1-1 21 16,2 1-9-16,-3 1-8 0,1-2-8 15,0 1 10-15,0 1-5 0,1-2-1 16,-3 2-6-16,0 0-13 0,8 0 24 0,-11 0 4 16,-3 0-15-16,-8 13 9 0,11-7 8 0,-2 0-25 15,4 4 6-15,-1-4 2 0,2 1-1 16,5 0 1-16,-6 3 10 0,3-2 9 0,-3 4-23 15,6-2 21-15,-3-2-22 0,-1 3 9 0,3-2 9 16,-1 0-35-16,4-2 9 0,-1 0 10 16,2 2-3-16,0-9 7 0,0 0-9 0,0 8 1 15,0-2 2-15,0-6-20 0,0 9 18 16,0-3-1-16,16 13-3 0,-7-10-4 0,0-4 15 16,-2-2 10-16,2 0 5 0,-4-2-20 15,3 0 10-15,-8-1 1 0,6 0-10 0,2 0-3 16,-3 0-1-16,5 0 6 0,15-16-1 0,-10 8-3 15,-1-1 15-15,-2-2-15 0,2-1 13 16,-2-1-24-16,0-2 28 0,-3-2-15 0,0 0 18 16,7-2 3-16,-10-2 1 0,1-1-5 15,-1 0-2-15,0-3-15 0,3 2 14 0,-3 4-17 16,-1 1 16-16,1 0 8 0,-1-1 14 16,-3 3-5-16,1 1-6 0,-3 3 16 0,6-4 9 15,-4 7-12-15,-2 1 4 0,0 2 4 0,2 1 5 16,-2 0-4-16,0 1-15 0,0 4 9 15,0 0 6-15,0 0-1 0,0-8-9 0,0 8-11 16,0 0-7-16,0-7-5 0,0 7 27 0,0 0-27 16,0 0 7-16,0 0 6 0,-2-10-27 15,4 11 8-15,-4 2 32 0,2 0-19 0,0-1 8 16,0 5-18-16,-2 0 13 0,2-1-22 0,0 1-3 16,0 2 16-16,0 5 5 0,-13 19-14 0,8-11 17 15,0-3-13-15,-1 2-5 0,-1 0 12 16,5 1-9-16,-8-2 6 0,6 2-9 0,-3-1 13 15,1-1-22-15,-2 1 17 0,4 1 10 0,0-2-26 16,-2 1 27-16,1-3-21 0,-3 0-1 16,3 1-4-16,-2-3-3 0,2 3 25 15,1-4 0-15,2-1-20 0,0-3-9 0,1-1 13 16,1-10-7-16,0 7 19 0,0 0-5 0,0 0-2 16,0-7-5-16,0 7 28 0,0 0-24 0,0-7 3 15,0 9 7-15,0-3-5 0,0-6 9 16,15 14-17-16,-12-11-2 0,0-1-7 0,1 0-7 15,0 2-21-15,-1-3-48 0,1 0-21 0,0 0 10 16,1-1-224-16,-1-2 25 0,1 1 25 16,2 1-117-16,6-12 24 0,-11 3 25 0,1 1 18 15,8-6 11-15</inkml:trace>
  <inkml:trace contextRef="#ctx0" brushRef="#br0" timeOffset="17847.829">13232 3942 616 0,'0'0'154'0,"0"-11"20"16,0 11-16-16,0 0-19 0,0 0 10 0,0 0-23 15,0 0-3-15,0 0 4 0,0 0-23 0,0 0 23 16,0 0-9-16,0 0-22 0,0 0 8 16,0 0-2-16,0 0-41 0,0 0 19 0,0-14-24 15,0 14-3-15,0 0-7 0,0 0 11 0,0 0-10 16,0 0 3-16,0 0-31 0,0 0 0 15,0 0-2-15,0 0-3 0,0 0 1 0,0 0 7 16,0 0 14-16,0 0-30 0,0 0 4 16,9 13 1-16,-7-7-6 0,-2 3 9 15,0 3-15-15,0-2 2 0,0 5 21 0,0 1-11 0,0 2 6 16,0 1-4-16,0 3-11 0,0-2 5 16,0 2-13-16,0 0 10 0,0 3-2 0,0 0 5 15,0 0 5-15,0 0-9 0,0 2-3 16,0-1 18-16,0 2-24 0,0-1 9 15,0 1 8-15,0-1-9 0,0-1 4 0,0 0-4 0,0-2-3 16,0 1 4-16,0-1 7 0,0-2-7 16,0-1-5-16,0-1 13 0,-8 14-22 0,5-18 17 15,1-3-9-15,0-1 8 0,-1-2 16 0,3-3-21 16,0 0-1-16,0-7-4 0,0 0 3 16,0 8 2-16,0-2-10 0,0-6 8 0,0 7 0 15,0-7 25-15,0 8-9 0,0-8-10 0,0 7 16 16,0-7-8-16,0 7-17 0,0-7-4 15,0 0 12-15,0 7-35 0,0-7-2 0,0 0-34 16,0 0-31-16,-4 11-46 0,6-11 14 0,-2-5-224 16,0 1 25-16,2-2 24 0,3-10-53 15,-5 6 36-15,7-18 17 0,1 5 4 0</inkml:trace>
  <inkml:trace contextRef="#ctx0" brushRef="#br0" timeOffset="18859.7297">13953 3968 312 0,'4'-1'235'0,"1"0"-6"16,-1-2-27-16,1 2-28 0,0-1 0 0,-1 1-2 16,-2-1 3-16,2 2-17 0,-1-1-23 15,-1 0-10-15,0 1-9 0,0-2-14 0,1 2-13 16,-2-2 8-16,0 2-25 0,0 0 2 15,0 0 5-15,-2 0-27 0,1 1-16 0,0-1 1 16,0 0 0-16,0-1 11 0,-2 2-9 0,-4 0-4 16,2 2 0-16,-1 0-1 0,1 0-6 15,-12 5-19-15,1-1 2 0,4 1 2 0,-6-1 13 16,2 3 1-16,-1 0-15 0,-2-1 2 16,3 2 5-16,-2-1-4 0,0 1-24 0,1-1 13 15,-4 0-5-15,2-1 21 0,5 1-19 0,-2-1 7 16,2-1 13-16,0 0-20 0,4-2-1 0,2-1-4 15,1 2-7-15,1-3 19 0,0-1-16 16,1 1 2-16,0 1-6 0,1-2 14 0,-1 0 12 16,4 1-6-16,-2-1-15 0,2 0 16 0,0 3 0 15,-2-3-14-15,2-3-10 0,0 0 17 16,0 0 2-16,0 8-3 0,10 2-10 0,-5-6 20 16,9 3-2-16,-5-2-1 0,8 1-10 15,3-1 12-15,-1 0-4 0,-2-2 12 0,4 2-1 16,-1-4-3-16,-4 5-11 0,2-5 13 0,-1 3-30 15,0-2 17-15,2 1-15 0,-5-1 5 16,-3 0 14-16,5 2-5 0,-1-2 0 0,-8 0-8 16,1 0 1-16,0 0 4 0,-3 2-3 0,-1-2 5 15,-2-1 5-15,4 1-2 0,-4 1-7 0,0-1 3 16,0 1 2-16,-2 1 15 0,0 0-16 16,0-4 6-16,0 0 13 0,0 12-19 0,-17 12 7 15,7-11-2-15,-2 1 3 0,1 0 3 0,-2 1-11 16,-6-1 19-16,4 2-16 0,-7 0 19 15,3-2 5-15,0 1-15 0,-2-2-15 0,1 1 7 16,2-1 18-16,-4 2 2 0,-1-1-27 0,1-3 11 16,4 3 1-16,-3-1 0 0,6-1-16 15,-1-2 23-15,1 2-23 0,2-2-2 0,1 0 3 16,3-1 2-16,1-2 16 0,2-1-18 16,2 0-13-16,-1-1 6 0,1-1 3 0,2 0 5 15,0 0 6-15,1 0 6 0,1-4-20 0,0 0 24 16,0 6 6-16,0-6-8 0,0 7-19 0,13 2 20 15,4-3 24-15,0-2-35 16,4-1 2-16,1 0 7 0,0-3-24 0,-12 0 38 16,9 0-22-16,6 0 7 0,4 0 9 0,-1 0-4 15,30-9 21-15,-27 5-34 0,-3 0 2 0,-13 4 8 16,5 0-13-16,3 0 23 0,-1 0-25 0,26-10 16 16,-24 8-23-16,-10 2 15 0,-2-2 6 15,-2-1 3-15,-1 2-16 0,0-1-16 0,-2 2 17 16,-2-1 21-16,-1-1-21 0,0 2 13 0,-2-1-9 15,3 1-17-15,-3-2-25 0,0 1-14 0,0-1-22 16,2-2-23-16,-3 1-34 0,1 0 12 16,-1-1-100-16,-1-2-136 0,2-10-51 15,-2 8 32-15,0-2 24 0,0 0 25 0,0-3 17 16,0-5 10-16</inkml:trace>
  <inkml:trace contextRef="#ctx0" brushRef="#br0" timeOffset="19346.6116">14382 3984 547 0,'2'-4'241'16,"-2"2"-16"-16,2-1-43 0,-2-1-46 0,1 2 1 15,0 0 2-15,0 1-14 0,1-1-32 0,0 2-12 16,-2 0-8-16,2 2 7 0,0 1-10 16,2 1 10-16,-1 0-13 0,2 8-4 0,3 2 20 15,-7-1-34-15,7 5 8 0,-3-1 10 0,0-2 9 16,0 3-18-16,-1-1-4 16,-2 0-12-16,4 3 8 15,-3-1-9-15,4 0-9 0,-3-1 10 0,-1 2-19 16,1 1-6-16,-4 0 20 0,2-1-11 0,2 0 16 15,-1 0 4-15,-3-9-12 0,0 4 4 0,0 3-23 0,0 2 2 16,0 0 9-16,0-1-7 0,0 1 8 0,0 0 1 16,-13 18-7-16,12-21 8 0,-2 1-28 0,0-2 11 15,-2-1 9-15,3-3-14 0,-1-3-7 16,1-1 7-16,2 1 13 0,-2-3-22 0,0 1 8 16,2-3 8-16,0 1 2 0,0 1 10 0,0-6-22 15,0 0-4-15,0 7-6 0,0-7 19 16,0 6-7-16,0 1-10 0,0-7 2 0,0 7-19 15,0-7-15-15,0 0-18 0,-11 10-54 0,13-11-70 16,-6-1 16-16,4-4-270 0,0 0 10 16,-2-11 52-16,2 6-3 0,-6-24 24 0,6 6 12 15,0-1 41-15</inkml:trace>
  <inkml:trace contextRef="#ctx0" brushRef="#br0" timeOffset="21398.5413">14529 3385 433 0,'0'0'205'0,"0"0"-30"16,0 0-45-16,0-14 11 0,0 14-1 0,18-20-19 15,-18 17-38-15,-1 0 15 0,0 2-8 16,1 1-21-16,1-3 1 0,-3 0 9 0,2 1-2 15,1 0-9-15,-2 0-6 0,0-1-3 0,0 1 2 16,2 2-18-16,-1 0 8 0,0-3-12 16,0 3-9-16,0 0 16 0,0 0-26 0,0 0 7 15,0 0-22-15,0 0 18 0,0 0-3 16,0 0 3-16,0 0-19 0,0 0 9 0,0 0-3 16,0 0 12-16,0 0 9 0,0 0-25 0,0 0 9 15,2-11-13-15,-2 11 21 0,-1 0-23 16,1 0-13-16,0 0 27 0,0 0 12 0,0 1-33 15,0 1 12-15,0-1 17 0,0-1-7 16,0 2 8-16,1 0-37 0,-1-2 36 0,0 2-3 16,-1 0-16-16,3 0 5 0,-2-1 12 15,1 1 5-15,-1-1-20 0,1 2-2 0,-1-3 3 16,0 1 19-16,0 0-27 0,-1 1 7 16,2 0-4-16,-1-1 13 0,0 0 13 0,0 1-11 15,0-2 4-15,0 0-10 0,0 2 7 16,0-2-18-16,0 0-1 0,0 2 11 0,0-2-3 0,0 0 13 15,2 2-21-15,-2-3 4 0,0 2 3 16,-2 0 8-16,4-1-15 0,-2 1 7 0,0-1 17 16,0 1-11-16,0-2-16 0,0 1 9 15,0 0 11-15,0 1-24 0,0-1 3 0,3 0 13 16,-3 1-5-16,0-1-2 0,0 1 15 0,0 0-25 16,0-2 19-16,0 2-9 0,2 0 13 15,-2 1-15-15,0-2 18 0,-2 0-26 0,4 2 30 16,-2-1-33-16,-2 1 9 0,4 0 23 0,-2 1-16 15,0-1-4-15,1 2-6 0,-1-2 15 16,1 1-2-16,-2 1-9 0,2 0 13 0,-1-1 4 16,1 1-27-16,-2-1 12 0,1 1 11 15,0-4 3-15,0 0-32 0,0 0 14 0,0 8 18 16,0-8-28-16,0 8 11 0,0-1 4 16,0-7-5-16,0 7 6 0,0-1-9 0,0-6-7 15,0 8 12-15,9 6 13 0,-7-9 4 0,-1-1-22 16,1 1 4-16,-2 0 10 0,0-5 2 15,0 0-13-15,0 7-1 0,0-1 5 0,0-6 2 16,0 8 11-16,0-8-26 0,0 9 33 0,0-4-16 16,0-5-7-16,0 7 25 0,0-7-21 0,0 8-7 15,0-8 12-15,0 8-3 0,0-8-21 16,0 7 14-16,0-7-4 0,0 7-6 0,0-7 15 16,0 6 13-16,0-6-16 0,0 6 13 0,0-6-4 15,0 0-12-15,6 7 6 0,-6-7 1 16,0 0-10-16,0 0 4 0,0 7 16 0,0-7-20 15,0 0 23-15,0 0-16 0,0 7 16 0,0-7 7 16,0 0-7-16,0 0-2 0,0 0-20 16,0 0 4-16,0 0 7 0,0 0-3 0,0 0 7 15,0 0 1-15,0 5 0 0,0-5-19 0,0 0 14 16,0 0-7-16,10 6-30 0,-8-7-38 16,-2-1-51-16,0 0 12 0,-3-3-267 0,2 2 27 15,-3-2 25-15,-2-9-26 0,0 2 3 16,-4-2 43-16,6 3-18 0</inkml:trace>
  <inkml:trace contextRef="#ctx0" brushRef="#br0" timeOffset="22920.7323">14857 3377 425 0,'0'0'152'0,"14"0"15"0,-14 0-20 0,0 0-10 0,0 0-8 15,0 0-32-15,0 0 2 0,0 0-2 16,0 0 9-16,0-12-34 0,0 12-8 0,0 0-13 15,0 0 4-15,0 0-13 0,0 0 13 0,0 0-42 16,0 0 29-16,0 0 4 0,0 0-8 16,0 0 1-16,0 0-19 0,0 0-1 0,0 0-14 15,0 0 10-15,0 0 20 0,0 0-15 0,0 0 10 16,0 0-34-16,14 8 40 0,-14-5-18 16,-1 1 9-16,-1 0 3 0,1 0-10 0,1 2 7 15,0-6-13-15,0 0-5 0,-5 16 19 16,3-10-31-16,-1 10 19 0,-2-3-1 0,2-4 2 15,-1 3-17-15,2-2 32 0,-1 4-2 16,-2 1-10-16,0 0-15 0,-1 0 14 0,1 0-12 16,-6-5 22-16,6 3-18 0,1 2-2 0,0 0 9 15,-3 0 11-15,0 1-20 0,-2 0 6 16,2 1-3-16,1 0-4 0,-2-2 7 16,-2 0-10-16,5-2-13 0,-1 2 13 15,0 0 3-15,0-5-2 0,1 1 4 0,-3 3 4 0,3-2-6 16,2 0 16-16,-3-4-29 0,2 0 11 15,0-2 18-15,1 0-23 0,1 1 3 0,-1-2 9 16,1 0-9 0,0 0 12-16,0-1-17 0,-2 1 4 0,3-1-6 0,0 1 1 0,-2 0 21 15,1 0-3-15,1 0-18 0,-1-1-6 0,2 2 5 16,-2-2-4-16,2-1-2 0,0 0 18 0,-2 1-36 16,2-1 0-16,-2-1-6 0,1 2-25 15,1-2-14-15,0-2-23 0,0 0 10 0,0 0-148 16,0-2-137-16,1-1 7 0,1 1 14 15,0-2 17-15,2-2 10 0</inkml:trace>
  <inkml:trace contextRef="#ctx0" brushRef="#br0" timeOffset="23558.3088">14959 3713 434 0,'7'-4'215'0,"4"2"-58"0,-3-2-4 0,-2 2-19 16,0 2-16-16,-1-3 0 0,2 3-25 15,-1-2-14-15,-1 2 1 0,1 0 21 0,-6 0-31 16,0 0-11-16,7 0 21 0,1 0-28 0,-8 0-8 16,15 11 14-16,-11-7-3 0,1 0 3 15,-3-1-12-15,0 2-7 0,2 0 5 0,-3 2-26 16,2 10 3-16,-3-10 8 0,0 1-12 16,0 4 16-16,0 0-13 0,-13 14 17 0,7-11 5 15,-2-1-25-15,3 3 6 0,1-6-13 16,-2-3 2-16,2 1 9 0,1-2-14 0,0 0 12 15,1-3-14-15,-1 2 21 0,-1-2-7 0,1 0 3 16,1 0-15-16,0 1 14 0,1-2-25 16,-1 1 27-16,0-1-1 0,0-1-23 0,2-1 14 15,-2 2-1-15,2 0 18 0,-1-1-28 16,0-1 7-16,0 1 21 0,1-1-18 0,0-1-13 16,0 0 16-16,0 0-5 0,0 0 24 0,12-2-20 15,-6 0-2-15,8-3 14 0,2-1 3 16,-1 2-23-16,3-2 5 0,-2-1-12 15,0-1 12-15,3 4 18 0,-3-2-20 0,0-1-11 16,0-1 5-16,0 4 17 0,-2-2-9 16,-3 2-6-16,-3-1 19 0,0 3-18 0,-1 1-4 15,-2-2-2-15,-2 2 4 0,2-1 22 0,-1 1-11 16,0 1 0-16,-1-1-17 0,1 0-8 0,-2 1 15 16,0-1-9-16,0 1 15 0,-1-1-5 0,1 1-14 15,-1 0-20-15,0-2-15 0,0 2-20 16,-1 0-29-16,0 0-14 0,1-1 8 0,-1 1-225 15,0 0-50-15,0 0 25 0,0 0 24 0,0-8-13 16,-11-14 4-16,11 6 49 0</inkml:trace>
  <inkml:trace contextRef="#ctx0" brushRef="#br0" timeOffset="24726.052">16372 2414 412 0,'0'0'249'0,"0"0"-44"0,0 0-19 0,0 0-20 16,0 0 6-16,0 13-28 0,0-13-6 0,0 0-1 16,0 0-3-16,0 0-31 0,12 0-5 0,-12 0-12 15,0 0 9-15,0 0-15 0,0 0 24 16,27 18-26-16,-22-19-18 0,-1-1-7 0,3-1-4 15,7-3 30-15,-1 4-13 0,0-5-8 16,0 0 18-16,1 1-27 0,-3-2 23 0,1 1-25 16,-3 0 19-16,3-3-23 0,-3 1 6 15,2-3-2-15,-2 0-11 0,-2 5 15 0,-3-3-1 16,-2 2-19-16,0 0 36 0,1 1-19 0,-3 1-23 16,0 6-12-16,0-6-3 0,0-1 29 15,0-4 22-15,0 0-50 0,-15-13 12 0,9 15-19 16,3 1 4-16,-7-2 12 0,2 3 31 0,1 2-48 15,0-1 23-15,-2 4-26 0,1-1 9 16,1 0-21-16,-10-2 26 0,-1 4-18 0,5 1-6 16,13 0 1-16,-12 0 15 0,-2 0 2 0,-18 10-27 15,17-3 18-15,-1 4 19 0,0-4-4 0,0 3-25 16,2 1 9-16,1 0-8 0,-1 4 30 16,0 0-8-16,2 2 1 0,1 0-29 0,2 2 18 15,-1 5 26-15,1-5-34 0,3 4 2 16,1-2 19-16,-1 4-8 0,2-5 4 0,0 4-22 15,1-1 8-15,3 0 2 0,0-12-1 0,0 7-17 16,0 1 32-16,12 22-4 0,-5-19-18 0,1-1-9 16,4-4 20-16,1 1-16 0,1 0 15 0,3-5 0 15,2 3 2-15,4-4 0 0,1-3-6 16,0-1 28-16,0 0-14 0,3-4 4 16,-1 1-32-16,2-3 2 0,-4 0 20 0,7-1 28 15,-3 0-27-15,-2-1 10 0,-16 0-17 16,4 0 1-16,5 0 0 0,2 0 2 0,16-12-28 15,-19 9 19-15,-5 0-33 0,-4 0-21 0,-2-2-45 16,1 0-58-16,-4-1-14 0,5-3 16 0,-5 0-211 16,-1-1 29-16,-3 1 27 0,1 0-52 15,3-10-13-15,-1 0 49 0,1-1 13 0,1-2 12 16</inkml:trace>
  <inkml:trace contextRef="#ctx0" brushRef="#br0" timeOffset="25093.6155">16877 2171 647 0,'0'-4'314'0,"0"1"-31"0,0-1-51 16,1 1-33-16,-1 1-22 0,2-1-22 15,3 1-13-15,0 2 9 0,3 1-10 0,12 0-22 16,-10-1 7-16,21 12-26 0,-11-3-26 15,1 1 29-15,-4 2-38 0,3 0 17 0,2 1-11 16,-3 1-28-16,0 1 9 0,1 2-12 16,-3-2-13-16,2 2 21 0,0 1-5 0,-5-1-16 15,4 3-4-15,-4-2 14 0,2 0 0 0,-1 3-14 16,0-2 6-16,1-2-7 0,-4 1-22 16,-1-1 21-16,0 0-10 0,0 0 6 0,-1-3 5 15,-1 1-20-15,-2-5 5 0,1 1 15 0,-2 0-29 16,-2-7-21-16,-4 2-10 0,2-1 3 0,1-1-4 15,-1-1-33-15,-2-2-36 0,0-2-20 16,0-1-41-16,1 2 15 0,-2-2-91 0,1-4-54 16,1 0-69-16,-1-13 14 0,0 10 1 0,0-6 37 15,0-1 14-15,0-5 7 0</inkml:trace>
  <inkml:trace contextRef="#ctx0" brushRef="#br0" timeOffset="25406.5749">17393 2174 462 0,'-1'-5'314'0,"-1"0"-26"0,2 2-45 0,-1-1-38 16,0-1-25-16,0 2-17 0,0 0-31 16,-2-1 15-16,2 3-38 0,-1 1 8 0,0 0-24 15,0 3 6-15,-2-1-14 0,-7 8-2 16,-2 0-8-16,2 4-19 0,0 0 19 0,-2 0-32 16,0 2 17-16,1 4-11 0,-2-1-4 0,1 1 24 15,-3 1-32-15,0-1-2 16,2 1 20-16,-4 0-10 0,2 2-4 0,-1 0-8 15,0-3-23-15,0 3 32 0,1-1-17 0,-3-1-27 16,4 0 14-16,0-2 30 0,2 0-45 0,-3 1 41 16,4 1-26-16,-1-5-3 0,3-1-20 0,2 0 8 15,2-3-21-15,0-4-16 0,3-2-4 0,-1-3-7 16,2 1-32-16,2-4-6 0,0 0-35 16,4 0-19-16,0-1 12 0,7-6-219 15,1-7-59-15,1-1 42 0,2 1 38 0,1-8 6 16,1 3-12-16,5-3 54 0</inkml:trace>
  <inkml:trace contextRef="#ctx0" brushRef="#br0" timeOffset="26054.0743">17654 2119 328 0,'5'-3'351'0,"0"1"-29"16,-1 1-55-16,-1-2-37 0,-1 1-27 15,1 1-18-15,-1 1-33 0,1-1-18 0,-2 2-16 16,1 0 35-16,-2 4-34 0,2-1-11 0,0 3 8 16,1 10-20-16,2-1-2 0,-2 2-14 15,0 2-21-15,0 1 2 0,-1 1-4 16,0-3 26-16,0 2-27 0,-2 0-26 0,1 4-5 16,4 3 39-16,-2-6-40 0,-3-9 20 0,0 4-31 15,0 4 3-15,0 0-9 0,0 2-1 16,0-1 33-16,0 0-28 0,0-1 12 0,0-1-17 15,0-1-1-15,0-2 4 0,0-1 20 0,0-3-19 16,0-4 11-16,-7-1 6 0,7-2-44 0,0-6 21 16,0 7 46-16,0-7-38 0,0 6 44 15,0-6-22-15,0 0-16 0,0 0-6 0,-10 5 25 16,9-8-13-16,-1-1-13 0,2 0-9 0,-2-1 32 16,-1-11-11-16,-1 0-3 0,2-5-3 15,1 1 2-15,0-2-24 0,1-3 26 0,0 12-20 16,0-7-15-16,0-2-1 0,0-5 1 0,0 1 1 15,0-2 15-15,0 0 9 0,0 0-2 16,7-2-2-16,-7 1 22 0,0 1-5 0,15-30-1 16,-12 27 6-16,1 3-4 0,1 1-1 0,0 2-3 15,-2 1-2-15,2 2-2 0,-2 2-1 0,2-1 18 16,-1 5 4-16,6 0-17 0,-4 0 11 16,3 5-18-16,2 0 24 0,2 5-34 0,0 0 10 15,4 2-5-15,-1 2 17 0,0 2-13 16,-7 0 16-16,5 0-26 0,14 18-5 0,-13-7 26 0,-2 3-2 15,-2 0-2-15,-3 3-7 0,-1 0-2 16,-1 2-39-16,-5 0 4 0,-1-10 40 0,0 7-24 16,-12 17 0-16,4-14 2 0,-5-2-8 15,0 0 40-15,2-1-15 0,-3-2-6 16,2 0-1-16,-5-1 0 0,5-3 0 16,3 2-73-16,-4-4-23 0,0-1-11 0,-1-1-12 15,5-2-36-15,-1-1-50 0,1 1 18 0,9-4-227 16,-8 0 31-16,-12-11-92 0,12 2 44 15,6 1 17-15,-5-9 24 0,1-2 91 0,6 6 24 16,0-7 8-16</inkml:trace>
  <inkml:trace contextRef="#ctx0" brushRef="#br0" timeOffset="26436.3988">18105 1689 439 0,'5'-1'264'0,"-1"-2"-36"0,0 1-29 15,3 1-15-15,9-5-7 0,1 1-30 0,1 1-1 16,2 1 3-16,2 0-44 0,0 0 2 15,-1 1-10-15,2 0 16 0,1 1-21 16,-4-1-23-16,0 1 10 0,-1 1 14 0,1-4-22 16,-7 4 3-16,1 0-12 0,-6 0 0 0,4 0 1 15,-6 0-8-15,-6 0 1 0,0 0-2 0,8 0-12 16,-2 0-10-16,-6 0-13 0,8 0-3 16,-8 0 17-16,8 0-22 0,-8 0 0 0,7 0 2 15,-7 0-9-15,0 0-23 0,6 0-41 0,-6 0-27 16,0 0 7-16,0 0-266 0,13-11 29 0,-13 8-118 15,0-2 28-15,1-1 25 0,-3-8 36 16,2 5 8-16,0-6 3 0</inkml:trace>
  <inkml:trace contextRef="#ctx0" brushRef="#br0" timeOffset="27170.7636">19534 1536 249 0,'-1'-3'328'0,"1"2"-40"16,0-1-37-16,0-1-48 0,-1 2-14 0,0 0-9 16,1 0 2-16,-1-2-29 0,1 3-32 15,1-2 14-15,1 2-18 0,1 0 11 0,0 0-40 16,3 0 20-16,-3 0-20 0,12 6-5 0,2-4 15 16,3 4-25-16,2 3 34 0,2 0-30 15,-1 0-34-15,2 2 19 0,-4 1-13 0,3 1 16 16,0 4-25-16,1-2 8 0,0 2-15 15,-1 1-17-15,0 1 24 0,-2 1-17 0,0-1 0 16,-1 4 3-16,0-1-8 0,-3 0 23 0,-2-2-25 16,0 4 16-16,-1-4-38 0,0 4 18 0,-2-2 1 15,-1-1-10-15,1 0 13 0,0 2-17 16,-2-3-16-16,0-1-4 16,-3-1-19-16,-3-2 0 15,2-4-40-15,-3-3-29 0,-4-3-25 0,3 0-19 0,-2-2-3 16,0 0 14-16,-1-4-212 0,-2 0-54 0,0 0 28 15,1-3 24-15,-1 0 24 0,-1-2-11 0,-2-9-23 0</inkml:trace>
  <inkml:trace contextRef="#ctx0" brushRef="#br0" timeOffset="27547.8643">20117 1498 445 0,'0'-4'314'15,"1"0"-41"-15,0 2-55 0,-2-2-4 0,2 2-36 16,-2 0-13-16,0-1-6 0,1 1-27 0,2 1 3 16,-2 1-31-16,0 2-10 0,0 1-2 0,-2 0 5 15,2 3-22-15,-5 7-17 0,0 2 23 16,-2 2-11-16,-3 1-27 0,0 2-1 0,-1 1-2 16,-2 3 0-16,3-2 15 0,-4 0 9 15,1 1-19-15,-2 2-27 0,-2 0 31 0,-2 1-30 16,-1 2 19-16,-2-1 18 0,-1 1-36 0,-2 0-4 15,4 1 4-15,-1-2-4 0,0-1 14 16,-1 0-12-16,1-2 10 0,3-1-35 0,2-2 3 16,2-1 26-16,0-2-6 0,-4-1 5 0,2-1 0 15,4 0-19-15,6-3 0 0,-1 0-1 16,0-3 5-16,5-3-22 0,0-3 40 0,0 0-28 16,1 0-29-16,0-2 9 0,1 0-25 0,1 0-9 15,-2-1-20-15,2-2-40 0,3-1 12 16,0-1-142-16,7-4-137 0,4-5-27 0,1-3 40 15,2-2 43-15,-3-1 24 0,5-3 15 0,1-1 12 16</inkml:trace>
  <inkml:trace contextRef="#ctx0" brushRef="#br0" timeOffset="27864.445">20278 1724 470 0,'14'-5'249'0,"-3"5"-23"16,1-2-28-16,-1 2-25 0,-11 0-4 0,10 0-1 16,5 0 3-16,0 0-27 0,18-4-16 0,-20 3 1 15,-4 1-15-15,6 0-18 0,-1 0 4 16,-1 0-30-16,0 0-10 0,-1 0 3 15,-1 0-11-15,-3 0 18 0,0 0-21 0,0 0-17 16,0 0 13-16,-1 0-6 0,-1 0-12 0,-6 0-26 16,9 0-11-16,-1 0-49 0,-8 0-50 0,9 0-16 15,-3 0 9-15,-6 0-193 0,15-16 22 16,-13 14-127-16,2-1 24 0,-1 1 18 0,1-3 97 16</inkml:trace>
  <inkml:trace contextRef="#ctx0" brushRef="#br0" timeOffset="28429.5958">20781 1488 602 0,'0'-3'303'0,"2"1"-16"0,0-1-53 0,-3 0-14 16,3 2-27-16,0-1-10 0,-2 1-12 0,3-1-40 16,-2 0 6-16,0 2-13 0,1-2-9 15,-2 2-42-15,2 2 14 0,-2 0-13 0,0 1 10 16,0 0 5-16,-1 3-50 0,0 2-7 15,1-1-3-15,0 3 20 0,0 7-5 0,0 2-17 16,0 3 11-16,0 0 17 0,0 1-29 16,0 1-17-16,0-1 17 0,0 1 6 0,0-4-32 15,0 1 21-15,7 19-7 0,-2-24 6 0,1 0-26 16,1-1 19-16,3-2-5 0,1-3-14 0,2-2 3 16,2 0-10-16,0-3 26 0,2-2-16 15,3-2 7-15,-10-1 22 0,1 0-29 0,5 0 4 16,17-14 16-16,-20 5-14 0,6-2-5 15,-2-4 11-15,0 1-4 0,0-5 11 0,0-1 5 16,-3-1-14-16,2 2 9 0,-6-5-8 0,0 1-10 16,3 0 49-16,-1 4-6 0,-1 0 25 0,-2 2-4 15,-2 0-9-15,-1 6-29 0,0-4-2 16,-2 7 37-16,-2 4 16 0,1 0-41 16,-2-1-2-16,1 2-4 0,-1 0 18 0,0 1-10 15,0 2-3-15,-1 0-14 0,0 0 10 0,0 0-4 16,2 14-2-16,2 3-8 0,-4-6-1 0,0 5-10 15,0 6 18-15,7 23 15 0,-2-15-4 0,-2 0-4 16,-1-1-4-16,-1 2-2 0,2 1-46 16,-3-16 2-16,0 6 40 0,0 6-24 0,0-1-5 15,0 1 1-15,0 1 35 0,-13 28-2 0,10-33-3 16,-1-1-17-16,-1 1-9 0,-1-7-1 16,3 1 1-16,0-1-70 0,3-4-27 0,-3-3-6 15,1-1-10-15,-3-3-45 0,1-3-27 0,0 1 17 16,-3-4-157-16,0 2-130 0,-12-2 34 15,9 0 31-15,-20-16 22 0,5 5 45 0,-1-2-1 16,0-1 15-16,-3-3 9 0</inkml:trace>
  <inkml:trace contextRef="#ctx0" brushRef="#br0" timeOffset="28974.0508">19409 1269 455 0,'-3'-5'234'0,"1"1"-22"0,-1 2-9 0,-2 2-16 15,4 0-15-15,-2-1 1 0,2 0-30 0,-1 0-28 16,4 1-6-16,-5 0-3 0,0 3-35 16,-1 3 20-16,-2 3-14 0,0 4 16 0,-4 3-15 15,0 1-21-15,-3 6 38 0,-3-3-18 16,1 1-5-16,0-2-6 0,2 2-11 0,-1 2 23 15,0 2-4-15,-5 2-25 0,6 2 36 0,1 3 4 16,-2 3-29-16,2 0 14 0,1 2-6 0,4 4-13 16,1 2 11-16,3-1-3 0,1 4-4 0,2-22-10 15,0 10-3-15,11 49-4 0,-4-36-6 0,3 3 21 16,1-1-7-16,4 0-51 0,0-3 1 16,4 0 0-16,1 0 30 0,2-4-3 15,4 2-30-15,2-1 36 0,2-3-18 0,1-2-3 16,4-3-12-16,-1-1-28 0,4-3-26 15,4-5-6-15,0-1-17 0,0-1-18 0,3-6-33 16,3-3-31-16,3-3-6 0,1-2 15 0,-1-3-147 16,-2-3-88-16,4-4-34 0,-25 0 24 15,52-12 23-15,-26 2-17 0,-1-5 39 0,0-6-6 16</inkml:trace>
  <inkml:trace contextRef="#ctx0" brushRef="#br0" timeOffset="29485.253">21580 1291 455 0,'2'-4'272'16,"-1"0"-41"-16,0 1-19 0,0 0-19 0,2 2-8 16,-4-1-17-16,1 4-12 0,1-4-14 0,2 4-25 15,-2 3-22-15,3-3 15 0,0 6-15 16,7 0-8-16,0 6 2 0,5 0 9 0,-1 4-3 15,3 1-12-15,-3-1-12 0,1 1 11 16,1 3-10-16,1 1 19 0,-4 2-41 16,4 5 10-16,0 1-11 0,-1 1-3 0,0 3 4 0,-2-1-16 15,1 4-2-15,0 1-3 0,-5 3 10 16,0 0-13-16,-3 2-20 0,-4-4 10 0,1 1 14 16,-5 3-1-16,1-7-1 0,-1-18-15 0,0 7 24 15,0 5-18-15,-15 30 7 0,7-34-15 0,-3 1-6 16,0-3-12-16,-4-1-1 0,-2-2 15 15,0-6-3-15,-1 1 21 0,-2-1-32 0,-1-2 9 16,1-1 10-16,-1-4-35 0,0 1-25 0,0-4-44 16,-1-4-40-16,12-2-42 0,-7 0 17 15,0 0-295-15,-17-17 32 0,18 6 28 0,5-4 27 16,0-2 26-16,3-6 19 0,1 1-14 16,-1-5 10-16</inkml:trace>
  <inkml:trace contextRef="#ctx0" brushRef="#br0" timeOffset="29895.5545">21917 877 365 0,'10'-6'226'0,"-4"2"-13"0,5-1-11 16,0 0-28-16,1 0 1 0,4 1-18 0,-1 0-6 15,5-2 4-15,1 1-11 0,1-1-26 16,3 0-7-16,-6 2 9 0,6 0-21 15,-2-1-9-15,-1-1 3 0,-2 2 20 0,0-2-41 16,1 2 20-16,2-1-29 0,-5-1-12 0,-2 2 12 16,-4 1 2-16,1 2-35 0,-4-1-6 0,-2 0-4 15,-2 1 4-15,2 0-4 0,-2-2-31 0,-3 3-23 16,0-2-11-16,-7 3-45 0,8-3 9 16,-7-3-155-16,-4-1-114 0,-1 2-39 0,-4-1 5 15,-1 1 26-15,1 2 27 0,-1-1 12 0,-2 2-1 16</inkml:trace>
  <inkml:trace contextRef="#ctx0" brushRef="#br0" timeOffset="30185.9409">22179 888 257 0,'-3'12'232'0,"1"8"-34"16,2-12-10-16,0 8 4 0,0-1-23 0,0 5-1 15,-5 25-8-15,5-14-14 0,0-16-3 0,0 7-17 16,0 5-6-16,0 2 8 15,0-4-16-15,0-2-12 0,0 2 19 0,6 2-21 16,5 24-25-16,-5-25 10 0,-1 0 1 0,-2 0-26 16,0-2 1-16,2 1 9 0,-2-2-20 0,-2-3 1 15,2 5-3-15,1-8-2 0,-1 4-1 16,-1-2 0-16,-1-1-11 0,-1 1-1 0,0-12-23 16,0 4 11-16,0 0 11 0,0-1-6 0,0-1-33 15,0-1-20-15,0-8-22 0,0 8-45 16,0-8-10-16,0 6 8 0,0-6-185 0,0 0-124 15,0 8 29-15,0-8 23 0,-11 5 26 0,12-7-25 16,1-2-15-16,5-11-8 0</inkml:trace>
  <inkml:trace contextRef="#ctx0" brushRef="#br0" timeOffset="30973.7566">23049 1298 388 0,'13'-4'295'0,"-5"2"-36"0,-6 0-29 16,5 3-2-16,-5-1-28 0,-2-1 3 0,7-1-29 15,-4 3 10-15,-3-2-45 0,2 1 2 16,2 0-35-16,-4 0-18 0,-1 0 15 0,1 1-24 15,1-1-16-15,-2 2 0 0,0-1 5 0,-3 1-3 16,2 3 6-16,-9 6-9 0,0 2 5 16,-3 0-29-16,-3-1 18 0,-2 3-20 0,-4-2-5 15,4 2 7-15,-2-3-11 0,1 4 9 16,0-2 4-16,-3-1-9 0,4 2 20 0,-3-1-29 16,1 2 9-16,0-2 0 0,0 0-16 0,0-1-14 15,1 1 23-15,1-1-18 0,7-1-3 16,-5-1 33-16,4-1-8 0,-1 1-27 0,6-3 12 15,2-2-12-15,2 0 22 0,1 0-26 0,3-6 4 16,0 0 1-16,0 7 31 0,0-7-13 16,0 8-30-16,18 11 11 0,-3-13 10 0,-1 1 23 15,5-1-34-15,1 1-1 0,0 0 16 0,0-2-24 16,-5 1 44-16,1 1-30 0,3-1 9 0,-2-2-17 16,-2-1-20-16,1 2 59 0,-6-2-32 15,0 1-2-15,-2-2 5 0,-3 2 14 0,0 0-26 16,-1-1 0-16,0 2-19 0,-3-2 33 0,0 3-22 15,0-1 34-15,-1-5-24 0,0 12 7 16,-17 18-3-16,5-12-15 0,1 0 52 0,-4-1-37 16,-2 0-18-16,-1 2 24 0,-2-5-9 15,-2 2 23-15,0 2 10 0,0-1-18 0,-3 0-20 16,0 3 10-16,1-4-7 0,3 1 3 16,-1-3-8-16,2 1 21 0,-1 1-5 15,7-2-8-15,3-1 11 0,-3 1-8 0,3-4 22 16,2 1-32-16,4-3 2 0,3-2 0 15,2 0 43-15,0-6-2 0,0 0-27 0,23 18-10 16,-5-14 17-16,-1-1-25 0,7-1 21 0,0-2-1 0,-11 0 35 16,6 0-26-16,4 0 2 0,3 0 17 15,3 0-3-15,0 0-5 0,2 0-24 0,32-10 18 16,-31 9-4-16,-2-2-9 0,-3 3 0 0,0-3-2 16,-4 2 24-16,-2-1-12 0,-3 1 11 15,0 0 4-15,-5-3-38 0,-2 3 18 0,-1 0-14 16,-3 0-11-16,0-1 0 0,-2-1 15 15,0 1-19-15,1 1 1 0,-1-2-84 0,-1 0-30 16,2-10-45-16,-3 2-69 0,5-6 20 0,-4 0-282 16,1-2 49-16,-3-4 31 0,0-2-5 0,-2 9 26 15,0-8 27-15,0-4 18 0,0-6 58 16</inkml:trace>
  <inkml:trace contextRef="#ctx0" brushRef="#br0" timeOffset="31326.1322">23178 995 696 0,'4'3'230'0,"6"-3"-29"0,-1-2-34 16,0 1 5-16,5-2-12 0,-6 3-7 0,5 0-17 15,2 0-17-15,2 0 5 0,1 0-23 0,1 0 4 16,2 0-19-16,-1 0 5 0,0 0-23 16,-1 0 5-16,-3 0 7 0,0 0-29 0,-3 0 7 15,-2 0 1-15,0 0-13 0,-2 0-13 16,-2 0 10-16,-7 0-35 0,9 0-19 15,-9 0-46-15,8 0-67 0,1-10 9 0,-6 4 9 16,-1-3-127-16,2-1-100 0,-4-1 24 0,1-2 21 0,2 7 22 16,-1-4 18-16,3-4-69 0</inkml:trace>
  <inkml:trace contextRef="#ctx0" brushRef="#br0" timeOffset="31577.1521">23583 812 500 0,'1'-1'264'15,"2"3"-47"-15,-1-6-24 0,-3 2-17 0,0 2-13 16,3 0-30-16,-3 4-16 0,4-1 13 0,-2 2-20 15,1 5 16-15,-1 1-23 0,0 4 13 0,1 0-1 16,-2-2-18-16,0 6-13 0,0 3-19 16,0 4 25-16,0 1-6 0,0 6-17 15,0 1 10-15,7 36-26 0,-5-40 22 0,-2-17-8 16,0 6-11-16,0 4 7 0,0 2 5 0,0 0-28 16,0-1-10-16,0-1 4 0,0 1 7 15,0-2-24-15,0-1 21 0,0-1-31 0,0-2 23 16,0-2-2-16,0 2-11 0,0-3-5 15,-11 11-14-15,10-19-56 0,-1-1-44 0,-1 0-87 16,0 0 18-16,1-5-286 0,-1-1 29 0,-1 0 26 0,0-1 23 16,0-2 24-16,-3-10 15 0,-2-1 3 15</inkml:trace>
  <inkml:trace contextRef="#ctx0" brushRef="#br0" timeOffset="32250.4041">24173 1236 241 0,'-1'-2'351'0,"0"1"-68"0,3 1-17 16,0 0-29-16,-4 1-18 0,2 1-34 15,0-2-15-15,2 2 12 0,-3-1-39 0,0-1-18 16,2 2-8-16,-2 1-25 0,-1 1 13 16,-3 1-32-16,5 4 1 0,-1 0 17 0,0 2-32 15,0-2-18-15,-1 8 33 0,-2 1-18 16,2 1 2-16,2 2-21 0,-1-1 52 0,-2 2-43 15,-1 2 37-15,4-12-24 0,0 7 0 0,0 4-7 16,0 4-6-16,0 1 28 0,0 2-18 16,0 1-15-16,0 0-4 0,0 2 37 0,0-1-10 0,0 2-5 15,0-2-28-15,0-1-4 0,0 0-2 16,0 1-3-16,7 0-5 0,7 32 0 0,-11-33-1 16,2-3-2-16,1 0 0 0,0 0 11 15,4-2 5-15,-2-2-17 0,1 3 28 0,2-4-29 16,0-3-2-16,3 1 0 0,0-2 15 0,2-2 0 15,2-1-5-15,1-2-14 0,3-1 0 16,1-6-25-16,2 1-36 0,-1-4-29 0,4-4-31 16,-4 2-24-16,-12-2-48 0,5 0-19 0,26-14 19 15,-21 3-187-15,-1-3-62 0,0-1 25 16,-2-2 29-16,2-5 25 0,-1-4 25 0,-2-1 18 16,2-5-17-16,-4-1-5 0</inkml:trace>
  <inkml:trace contextRef="#ctx0" brushRef="#br0" timeOffset="32620.5674">24635 1534 422 0,'-3'-7'322'0,"1"1"-34"0,-2-1 1 0,2 1-30 16,1 0-16-16,-1 3 18 0,2-1-61 0,0 3 0 15,0-3-33-15,0 2-4 0,0 2-40 16,0 0 13-16,0 0-23 0,0 0-21 0,14-11 14 15,-6 11-13-15,11 0-15 0,-10 0-11 16,7 0 3-16,19 17-15 0,-15-10-2 0,3 1-7 16,-2 3-6-16,1 2-13 0,-4 2-16 0,2 0-5 15,0-1 23-15,-4 5 3 0,-2 1 9 16,2 2 1-16,-4-3-5 0,-2 1 10 16,-3 2-6-16,-1-2-35 0,-4 0 6 0,-2 0-33 15,0-9 28-15,0 3-6 0,-17 21 2 0,3-17-14 16,1-3 2-16,-7 0 0 0,8 0 1 15,-6-3-2-15,-4 1 12 0,6-3 0 0,-6-1-23 16,6-3-24-16,-2 1 8 0,5-1-8 0,-1-3-22 16,2-1-4-16,3-1-22 0,-2-1-41 0,4 0-32 15,7 0 16-15,-10 0-186 0,-8-12 26 0,15 6-154 16,1-3 28-16,2 1 60 0,1-1 26 16,-1 0-33-16,12-20-6 0</inkml:trace>
  <inkml:trace contextRef="#ctx0" brushRef="#br0" timeOffset="33000.3192">25006 1514 491 0,'6'-4'267'0,"0"1"-44"0,0 1-18 0,-3-1-36 16,0 2-2-16,-1 0-29 0,1 0 0 0,-1 2 3 16,-2 1-35-16,2 1 19 0,-4 0-11 15,2 2-10-15,-9 9-8 0,0 1-13 16,0 1-10-16,-6 0 9 0,1 4-36 0,1-1 11 15,3 0-11-15,-1 0 15 0,3 0-26 16,3 0 5-16,-6 0 1 0,8 3-5 0,3-13 5 16,0 7-9-16,0 0 3 0,20 22-25 0,-9-21 1 15,8-1 23-15,-1 0-5 0,4-1 0 16,5-6-7-16,-2 3-15 0,4-5 3 0,-1 0 2 16,0-1 42-16,1-1-35 0,2-3 33 0,1 3-24 15,-3-4 4-15,0 0-19 0,-14-1 27 16,5 0-14-16,-3 0 18 0,2 0 24 0,-4 0 2 15,1 0-7-15,-5 0-13 0,-3 0-5 16,0 0 11-16,-8 0-3 0,6 0-7 0,-6 0-15 0,7 0-32 16,-7 0-41-16,7 0-8 0,3-14-14 15,-9 11-51-15,1 0-67 0,-2-1 16 16,0-1-237-16,0 0-31 0,-1 0 4 0,-1-1 41 16,2 6 25-16,0-13 24 0,0-2 5 0,0-2 54 15</inkml:trace>
  <inkml:trace contextRef="#ctx0" brushRef="#br0" timeOffset="33299.7344">25644 1586 703 0,'2'-1'254'0,"2"1"-39"15,1 0-11-15,-1 1 9 0,2-1-25 0,2 0-3 16,-1 0-16-16,1 0-16 0,6 0-12 0,-3 0-12 16,2 0-9-16,-3 0-19 0,1 0 6 15,-3 0-37-15,2 0 13 0,-3 0-4 0,1 0-1 16,-1 0-17-16,1 0 2 0,0 0-16 0,-3 0-25 16,11-10-55-16,-3 5-41 0,-2-3-51 15,2 2 12-15,-2-3-147 0,-4-1-146 16,1-4 27-16,0 1 25 0,-3 1 25 0,1-2-10 15,3-2 15-15,3-1-24 0</inkml:trace>
  <inkml:trace contextRef="#ctx0" brushRef="#br0" timeOffset="33834.7549">26003 1249 234 0,'-1'3'307'0,"-1"-3"-52"0,2 3-65 0,2 0 6 16,1 0-53-16,-1 2 17 0,-2 3-2 0,3 1-25 16,-3-1-13-16,2 2-15 0,0 0-9 0,-2 6-16 15,1 3 19-15,-1-4-12 0,0 4-38 0,0-10 18 16,0 4-11-16,0 5 2 0,0 0-29 16,0 0 5-16,0 0-3 0,0 0-16 15,0-2 11-15,0 0-3 0,12 17 6 0,-11-21-3 16,7 1-8-16,0-1-5 0,0-2 4 15,1 0-15-15,1 0 0 0,3-1 12 0,0-1-8 16,1-3-8-16,-6-2 2 0,3-2 4 0,-3 0-5 16,3-1-9-16,-11 0 7 0,6 0-5 0,19-11-2 15,-11-2 15-15,1 5 8 0,-1-5 10 0,2-2-12 16,2 1 29-16,-9-2-2 0,6 1 28 16,-3 0-26-16,1 0 31 0,-4 1-7 0,0 1 30 15,-7 4-8-15,5 0-18 0,-5 3 8 0,2 1-28 16,-1 2 2-16,1-2 12 0,-1 3-5 15,0 0-1-15,1-1-4 0,-2 3-7 0,0 0-27 16,-2 0 24-16,0 0-40 0,0 0 35 16,9 13-16-16,-3 2-2 0,2 3 0 0,-2-2 8 0,-4 4-28 15,5 3 19-15,-3-2-5 0,-1 2-15 16,4 0-6-16,-3 1 16 0,-4-13 5 0,0 7 10 16,0 3-30-16,0 2-5 0,0 1 26 15,0-4-12-15,0 2-1 0,0-2 0 16,0-1-1-16,0-3 1 0,0-2 2 0,0-2-42 15,-4 7-25-15,2-11-56 0,-1-4-33 0,-1 2 17 16,3-4-135-16,-3 0-164 0,2-1 31 0,-2 0-44 16,1-3 29-16,3 0 59 0,-2-2 26 15,2-1 20-15,0-2-4 0</inkml:trace>
  <inkml:trace contextRef="#ctx0" brushRef="#br0" timeOffset="34428.7922">27135 1098 340 0,'6'-2'281'0,"6"1"-20"0,-5 1-24 0,-3 3-35 16,7 1-32-16,1 1-5 0,-3-1-13 0,5 8-2 15,-1 5-15-15,-2-3-21 0,3 5 0 16,-4 0-12-16,4 0-4 0,-7 3 0 16,1 2 12-16,1 1-26 0,-1 1 0 0,-2 2-10 15,-1-1-4-15,1 1 3 0,1 2-36 0,0 1 37 16,-3 5-26-16,-1-4-1 0,-1 6 10 0,-2-17-10 15,0 8 7-15,0 9-5 0,-12 42-1 16,1-35-20-16,-2 0 4 0,-3-1 8 0,-4 1-15 16,0 0-13-16,-5-5 14 0,2 2 5 15,-4-3-3-15,-1 0-24 0,1-3 13 0,-2-2 11 16,1-1-9-16,1-2 21 0,-2-4-24 0,0 0-3 16,-2-5 1-16,3 2 14 0,-3-7-15 15,4-1 26-15,-5 1-9 0,5-4-4 16,3-1-2-16,0 1 8 0,-3-3-2 0,8-2-4 15,0 1-38-15,4 1 21 0,5-8-10 0,1 4 22 16,1-4-2-16,2 1 3 0,4-2-20 0,-3 1 17 16,1 0-21-16,2-1 23 0,-2-1-7 15,0 1 0-15,2 0-2 0,0 0-12 0,0 0 0 16,0 1 2-16,0-2 20 0,1 1 0 0,-1-1-31 16,2 0-1-16,0 0-65 0,0 0-22 0,0 0-26 15,0 0-96-15,-8-14 19 0,8 8 19 16,0 0 16-16,0-13-296 0,0 10 33 0,0-5-22 15,0-2 50-15,0 0 26 0,0 0 17 16,0 0 3-16</inkml:trace>
  <inkml:trace contextRef="#ctx0" brushRef="#br0" timeOffset="48442.9292">18781 1364 282 0,'0'0'195'0,"0"0"-8"0,0 0-12 0,0 0-13 0,0-13-11 16,0 13-10-16,0 0-6 0,0 0-13 16,0 0 5-16,0 0-20 0,0 0-12 0,-6-24 3 15,7 24-17-15,-1-1-10 0,0 1-11 16,1-2 6-16,0 1-19 0,-1 1-9 0,1 0-14 15,0 0 14-15,-1 1-8 0,-1-1-3 16,1 0-17-16,1 1 14 0,-1 1-13 0,2 1 18 0,-2 0-12 16,1 2 13-16,-1-1-6 0,1 2-4 15,0 1 7-15,0-2-15 0,0 2-2 0,3 12 10 16,-3-6-30-16,0-1 12 0,2 4 24 16,-3-1-21-16,0-8 4 0,0 2 11 0,0 0-14 15,0 6-5-15,0 1 2 0,0 0 22 16,0 2-19-16,0-4 2 0,0 4 9 0,0 1 0 15,0-2-6-15,0 2-6 0,-15 17 4 16,11-20 16-16,0 1-19 0,0-2 19 0,2-2-21 16,-1-3 11-16,1-1-4 0,1-2-2 15,-1 0 12-15,0 0-20 0,1 0 1 0,-1-4-5 16,1 2 7-16,0 0-8 0,1-1 20 16,0-1-2-16,-1 2-4 0,1-1-17 0,-1 0-1 15,1-2 4-15,-1 1-3 0,0 0 16 0,1 0-11 16,0-2-15-16,-2 1-13 0,2 1-45 15,0-1-29-15,-2 2-15 0,-1-3 11 0,0 0-296 16,-1 2 23-16,-1 0 23 0,0 0-1 0,1-1 13 16,-2-1 0-16</inkml:trace>
  <inkml:trace contextRef="#ctx0" brushRef="#br0" timeOffset="48878.183">18598 2132 374 0,'-1'1'155'0,"0"2"-16"0,-1-1-23 0,2 0-15 16,0 0 9-16,2 1-18 0,-1-2 19 15,1 2-10-15,0-1-7 0,1-1 3 0,0 3-3 16,2-2-11-16,2-1 0 0,-2 1-1 16,2 0-9-16,1-2-19 0,11 3 17 0,-2-2-11 15,-2 1 8-15,-1-1-17 0,-4-1 17 0,4 0-17 16,3 0 7-16,-1 0-11 0,1 0-1 16,0 0-2-16,0 0 8 0,-2 0-13 15,-1 0-13-15,1 0 21 0,1 0-4 0,-3 0 9 0,-1 0-30 16,-2-7 6-16,0 7 14 0,9-9-2 15,-1 7-15-15,-6 2-14 0,-3-1-2 0,-2-1 14 16,1 2 10-16,-2-1-24 0,-1 1 6 16,0 0-5-16,-2-2-12 0,1 2-25 0,-1 0-17 15,0-1-41-15,-3 1-31 0,0 0 11 16,3 4-30-16,-5-2-109 0,-2 1-146 0,-2-1 11 0,-8 5 39 16,-3-1 18-16,0 1 9 15</inkml:trace>
  <inkml:trace contextRef="#ctx0" brushRef="#br0" timeOffset="49563.3606">18582 2570 406 0,'-6'1'204'0,"0"1"-43"0,2 1-30 0,0-2-11 0,0 1 4 16,-1-2-7-16,0 1-6 0,1-1 27 16,0-1-40-16,1-1 8 0,0 2 3 15,1-3-12-15,0 0-14 0,2 1-36 0,-2-4 23 16,3 2-13-16,0-2 5 0,0-1 4 16,0 2 3-16,0 1-21 0,1-1-4 15,-2 5 4-15,4-11 0 0,-2 9-22 0,2-4 16 0,-1 3-15 16,1-1-6-16,-2 0 21 0,3 1-13 15,0 0-13-15,0 2 12 0,0 0-16 16,-1 1 11-16,-4 0-20 0,0 0 19 0,9 0 5 16,-9 0-26-16,23 19 0 0,-17-11 14 0,-2 3-5 15,0 3 7-15,-1 2-14 0,1 1 1 0,-4-2 19 16,0-6-33-16,0 5 3 0,-13 18 16 0,4-12-6 16,-1-1 13-16,-1 1-10 0,-4 0 15 15,-1-2-28-15,0 2 14 0,1-1-8 0,-2-2 10 16,0 1 2-16,2 0 16 0,0-4-14 15,1 1 17-15,1-3-31 0,0-2 3 0,3-1 10 16,-3 1-7-16,6-4 5 0,2 0 6 0,4-3-8 16,-3 1 18-16,3-2-23 0,0 1-9 15,0-1 16-15,1-2 1 0,0 0 8 0,0 0 23 0,13 5-9 16,-7-5-1-16,4 0-21 0,8-1-2 16,-5 1 20-16,6 0-8 0,30-11-1 15,-21 7 9-15,3 0 8 0,0-2-19 0,1 1-12 16,-3-1 10-16,1 2 17 0,-5 1-4 0,3 0 2 15,-5-1 10-15,2 1-33 0,-4 0 4 16,-3 0 32-16,-3 1-16 0,-3 2-29 0,-2 0 23 16,-3 0-9-16,-1-2-13 0,-1 2 0 0,0-2 10 15,-1 2-1-15,0 0 20 0,-2-2-24 0,2 2 3 16,-2 0-14-16,1 0 21 0,-3 0 4 16,2 0-5-16,1 0-15 0,-2 0-12 0,1 0-18 15,-2 0-19-15,2 0-18 0,-1-1-46 16,-1 1-62-16,0-1 16 0,0 1-296 0,0 0 32 15,0 0 28-15,0 0 23 0,0-9 24 0,0 1 20 16,0 8 22-16,-11-16-28 0</inkml:trace>
  <inkml:trace contextRef="#ctx0" brushRef="#br0" timeOffset="462072.126">5344 6677 490 0,'0'-13'240'0,"0"13"-11"0,0 0-22 0,0 0-6 15,-15-11-42-15,15 11 14 0,-14-18-23 16,11 15-19-16,3-1 4 0,0 4-28 0,0-3-1 16,0 1-23-16,-1 0 12 0,0 0-39 15,1 0-1-15,0 2 23 0,0-1-13 0,0-1-30 16,0 1-8-16,0-1 3 0,0 2 23 0,1 2-30 16,0 1 15-16,2-2-13 0,-1 3 1 15,7 7 9-15,-1 0-20 0,0 2 0 16,2-1-4-16,0 4-7 0,3-2 13 0,-3 3-9 15,2 0-7-15,0 2 22 0,0-2-18 16,-2 3 14-16,5-1-17 0,-2 1 0 0,0 0 2 16,-1-1-15-16,-1 1 30 0,2-2-12 0,-2 0-3 15,0-1-5-15,-2 3 1 0,-2-4 5 0,1 1 15 16,2 0-11-16,-3-2-13 0,1 2-9 0,-3-4 21 16,2 0-12-16,-3-3-6 0,-1-1 3 15,0-1 9-15,-1-1 19 0,0 1-33 0,-2-4 5 16,2 1-13-16,0-1-34 0,-2-2-25 0,0 2-5 15,4-1-41-15,-3-2 12 0,0 1-121 0,-1-2-96 16,-2-3-39-16,2 0 23 0,-1-3 26 16,3 1 22-16,-2-3-31 0</inkml:trace>
  <inkml:trace contextRef="#ctx0" brushRef="#br0" timeOffset="462438.6058">5655 6713 685 0,'1'-4'250'0,"-1"1"-26"0,0-1-2 16,0 0-26-16,0 0-23 0,0 2-24 15,0 0-5-15,0-2-17 0,0 3-19 16,-1 0-15-16,1 1-7 0,-2 0-6 0,-1 1-21 16,-1 2 3-16,0 1 12 0,-7 8-31 15,-3 1 9-15,1 2 5 0,-4 1-15 0,2 1-12 16,-3 2-1-16,2-2-3 0,-1 1-2 0,-2-1 15 15,-2 3-13-15,0 2 13 0,-1-4-10 16,-2 2-12-16,1 0-3 0,1 0-6 0,1-1 1 16,0 2 7-16,-2-4-4 0,4 2 22 15,-1-4-39-15,0 2-3 0,3-3 32 0,0-1-38 16,6 0 33-16,-1-3-19 0,3 0 8 0,1-3-10 16,3 0-6-16,1-2 10 0,0 1 2 15,1-4-15-15,1 2 6 0,0-3-20 0,2 2 9 16,-1-2-45-16,1-1-15 0,0 0-5 0,0 0-55 15,0 0 14-15,0 0-193 0,14 5-77 0,-9-7 14 16,0 2 19-16,2 0 19 0,-2 0 74 16,5 0-7-16</inkml:trace>
  <inkml:trace contextRef="#ctx0" brushRef="#br0" timeOffset="462749.2851">5823 7128 310 0,'5'0'268'0,"-1"-2"-41"16,3 2-17-16,-4 0-26 0,0-1-5 0,0 1-14 15,-1 1-19-15,1-1-2 0,0 2-29 0,-2-1 3 16,0 2-4-16,1 1-5 0,-1 1-27 16,-1 1 6-16,-1 1-12 0,0 11-5 0,1-11 10 15,-9 18-22-15,5-8-12 0,-1-2 18 16,-2 2-32-16,4 0 4 0,-1-1-2 0,-2-2 1 15,1 2-6-15,0-3-7 0,3 0-5 0,-5 2 19 16,-1-4-21-16,2 4 5 0,-1-1-18 16,2 0-11-16,0-3-29 0,-1-4-29 0,1 0-22 15,2-1-43-15,1-2 13 0,-1-1-214 16,1 1-42-16,2-4 23 0,1 0 25 0,0 0 43 16,1-4-7-16,0 1 5 0</inkml:trace>
  <inkml:trace contextRef="#ctx0" brushRef="#br0" timeOffset="463505.1368">6563 6661 547 0,'0'0'279'0,"0"-2"-36"0,0 0-25 0,3 1-15 16,-3-1-31-16,2 1-3 0,0-2-21 0,-1 2-7 16,1 0-5-16,2 0-21 0,0 1-27 15,0 0-10-15,2 0 26 0,0 0-32 0,11 4-11 16,-2 2 9-16,1-2-3 0,-5 2 2 0,6 0-25 16,-1-1 3-16,1 2 12 0,-2 0-27 15,-1 1 9-15,1 1 9 0,-2-1-9 16,1 2-8-16,-3-1-6 0,1 3 31 15,-1-1-29-15,-1 1 5 0,-2-4 14 16,1 4 3-16,-3 0-28 0,3 0 15 0,-3 1-23 0,-2-3-1 16,-2 0 18-16,1-1-27 0,-3 0 5 15,2-2 23-15,-2 1 4 0,1-1-30 0,0-3-20 0,-1 2 18 16,1-1 0-16,-1 1-1 0,1-2 11 16,-1-4 5-16,0 0 15 0,0 0-37 0,0 9 14 15,0-9 4-15,0 6 12 0,0-6-30 16,0 6 7-16,0-6-26 0,0 0 33 0,0 6-10 15,0-6 6-15,0 0-23 0,0 7 21 0,0-7 10 16,0 0 8-16,0 0-22 0,0 0-21 0,0 6 29 16,0-6-19-16,0 0 10 0,0 6 5 15,0-6-11-15,0 0 10 0,7 7-10 0,-7-7 33 16,13 13-40-16,-11-10-8 0,0 0 29 16,2 1 13-16,-1-1-35 0,1 2-15 0,0-1 38 15,6 8 14-15,-1-3-14 0,0-1 0 0,-1 0-22 16,3-2 33-16,-2 0-31 0,-1 1 24 15,1-3-26-15,-3 0 15 0,-1 0-13 0,-1-1-4 16,8 9 12-16,-5-10 9 0,0 3-55 16,-1-2-5-16,-1-1-22 0,-1 1-10 0,0-3-30 0,-2 1-27 15,1-1-10-15,2 0 14 0,-5 0-206 16,0 0 27-16,0 0-129 0,8-14 27 16,-6 9 90-16,3-11 18 0,-2 1-20 0,3-1-6 15</inkml:trace>
  <inkml:trace contextRef="#ctx0" brushRef="#br0" timeOffset="463849.4104">7082 6684 431 0,'-4'-11'317'0,"1"4"-27"0,2 1-48 16,-1-1-11-16,1 4-26 0,-3-1-43 0,3 1 8 15,1 1 2-15,-2 0-28 0,-1-1-21 16,1 3-7-16,-1 0-30 0,-1 0 3 0,0 3-5 15,-9 4-8-15,-1 1-23 0,1 2 1 0,-1 2 10 16,1 3-32-16,-1-2 5 0,-2 0-12 16,4 4 1-16,-4-2 19 0,2 2 0 15,2-1-1-15,-3 0-18 0,2 3 12 0,-1 0-13 16,-2-2 12-16,0 3 2 0,-1-1-20 0,1 2-5 16,0 0 17-16,0-3 0 0,2 1 0 0,-2-4-28 15,3 3 12-15,-1-3-9 0,3-3-12 16,1 4-5-16,1-4 24 0,-2 1-8 0,3-1-16 15,4-4-20-15,0 3-25 0,0-5-14 16,2 1-21-16,-2-4-27 0,2 0-38 0,1 1 14 16,0-4-114-16,0 0-119 0,1 0-30 0,2-2 53 15,2-1 24-15,5-8 21 0,2 0 5 16,1 0 18-16</inkml:trace>
  <inkml:trace contextRef="#ctx0" brushRef="#br0" timeOffset="464221.5846">7229 6786 499 0,'14'-6'252'0,"2"-1"-50"0,-2 2-18 16,2-2-8-16,-6 6-18 0,-1 0-14 15,0 1-4-15,-1-2-21 0,-8 2-26 0,0 0-6 16,9 0 0-16,-3 0 15 0,1 0-8 15,12 15-25-15,-13-8-9 0,-1 0-14 0,-1 4 25 16,0 2-33-16,-2 0 2 0,-2 0 2 0,0-5 10 16,0 7-18-16,0 0-9 0,-16 21 0 15,7-19 13-15,2 0-8 0,-1 0 4 0,-1 3-21 16,1-5-7-16,1 0 24 0,3 2-28 0,0-4 4 16,0-2 19-16,3-4 3 0,1 3-31 15,0-4-5-15,-1 3 7 0,1-9 9 0,0 7-14 16,0-7 2-16,0 8-3 0,0-8 7 0,14 16 3 15,-3-6-5-15,2-1-25 0,-5-7-12 0,3 0-13 16,0 0-57-16,6 0 12 0,-8-2-139 16,3 0-103-16,3 0-9 0,3 0 4 0,1 0 24 15,-1 0 13-15,0 0-6 0</inkml:trace>
  <inkml:trace contextRef="#ctx0" brushRef="#br0" timeOffset="464456.659">7891 7251 347 0,'1'3'314'0,"0"0"-64"16,-2 1-29-16,-1 0-21 0,-4 8 16 0,-3-1-50 15,-4-2 7-15,2 0-5 0,-3 2-33 0,-1-1-14 16,1-1-18-16,-3 4 4 0,5-1-17 16,-4 1-9-16,-3 1-5 0,5 2-3 0,1-3-19 15,-1-1 11-15,2 1-21 0,0 2-28 16,1-1-9-16,2-2-29 0,0-1-13 0,0-1-24 15,2-6-20-15,3 1-33 0,1 2 12 0,1-5-140 16,1-2-117-16,-2 0 1 0,6 0 26 16,-3-3 19-16,3-1 44 0,3-8-17 0</inkml:trace>
  <inkml:trace contextRef="#ctx0" brushRef="#br0" timeOffset="464977.3187">10292 6543 475 0,'4'-2'301'0,"-1"1"-56"16,2-1-27-16,-2 0-35 0,0 2-8 0,0 0-17 15,1 0 4-15,0 0-34 0,1 0 4 0,-2 0-9 16,4 2-16-16,0-2-24 0,15 12 23 15,-12-7-26-15,3 1-2 0,3 4-22 0,-2-1 16 16,0 0-33-16,1 0 22 0,2 6-26 16,-2-2 15-16,2 0-7 0,-1 1 10 15,-1 0-30-15,0 3 23 0,1-3-21 0,-2 2 2 0,2 2 9 16,-4-1-21-16,2 0 1 0,-2 2 14 16,0-2-8-16,-2-2-8 0,1 2-1 0,0-3-10 15,-1-1 14-15,-3 2-6 0,2-2 6 16,0 1-3-16,-3-7-9 0,-2 0 13 0,1 1-31 15,-1-3 19-15,-2-1-34 0,0 0-13 0,1-1-30 16,-3-2 13-16,0 1-58 0,0-1-45 16,1-1 14-16,-2-3-232 0,0 2 29 0,1-2 23 15,-2-1-7-15,0 0 38 0,-3-10-1 16,-1 1 11-16</inkml:trace>
  <inkml:trace contextRef="#ctx0" brushRef="#br0" timeOffset="465283.5589">10705 6581 661 0,'0'-4'282'0,"-2"0"-34"16,-1 2-47-16,2 0-18 0,0 1-32 0,-1 0-24 16,0 2-11-16,-2 1-7 0,0 1-21 0,-8 8 1 15,0 0-2-15,-1 3 3 0,-1-3-11 16,2 5-25-16,1 1 4 0,0-2-4 0,-2 1-7 15,-1 2-8-15,0-1-1 16,0 3 16-16,0 0-27 0,-3-3 4 0,-1 1 18 0,2 1-35 16,2-1 9-16,-3 0 13 0,3-1-19 15,-2 1-6-15,3 1 1 0,1-5-3 0,-2 0-1 16,1 2 3-16,0-4-2 0,5-2-5 0,0 3 11 16,2-4-35-16,0-1-17 0,2-3-24 0,-1 1-24 15,2 0 9-15,2-1-153 0,-1-2-101 16,2-1-31-16,-1 0-4 0,1-2 15 0,3 0 22 15,0-2 12-15</inkml:trace>
  <inkml:trace contextRef="#ctx0" brushRef="#br0" timeOffset="465843.8866">10998 6727 754 0,'5'-2'219'0,"-1"4"-12"0,1-1-35 0,-2 0-8 16,0 4-20-16,1-4-3 0,-1 5-12 16,6 6-1-16,2 0-23 0,-5 1 9 0,-2 1-36 15,0 3-16-15,1 1 5 0,-3-3-13 16,-2-7 4-16,0 1 13 0,0 1-25 0,0 2-15 15,0 1 26-15,0 0-34 0,0-2 6 0,0 0-2 16,0-4 12-16,0 1 4 0,0-8-16 16,0 8-4-16,0-8 8 0,0 7-10 0,0-7 7 15,0 5 14-15,0-5 7 0,0 0-7 16,0 0-4-16,0 7 1 0,-3-1-16 0,5-6 22 16,0-3-8-16,1 0-5 0,11-9-2 15,2 0-17-15,2 0 12 0,-1-1-6 0,0 1 6 16,-1 2-26-16,1 0 28 0,2 1-20 0,-4 2 14 15,-3 2-13-15,-3 3 5 0,0-1-9 16,1 2-4-16,-4 1-1 0,-6 0 24 0,8 0-21 16,3 0 28-16,17 12-22 0,-14-3-10 15,-3 1 14-15,3 2 25 0,-4-1-16 0,-2 3-14 16,-1 0 28-16,-1 0 14 0,0 1-6 0,-3-1 13 16,0 1-31-16,-1-4-7 0,-1 1 1 0,1 0-7 15,0 7 15-15,-2-13-22 0,0 5 1 16,0-1-11-16,0-1 23 0,0 7-8 0,0-3 0 15,0-1-41-15,0-3-38 0,0 1-24 16,-13 4-58-16,11-9-43 0,2-2 17 0,-3 1-201 16,1-1-41-16,-3-1 3 0,1-2 63 0,-3 0 0 15,0 0 50-15,-4 0-3 0,-24-15 25 16</inkml:trace>
  <inkml:trace contextRef="#ctx0" brushRef="#br0" timeOffset="466670.5178">4833 6540 539 0,'0'-5'254'0,"0"1"-57"15,0-2 7-15,0 3 9 0,0-2-23 0,1 1-12 16,0 1-17-16,-1 0-34 0,-2-1-27 15,3 1 14-15,-1-1-31 0,-1 0 21 0,1 3-41 16,0 1 17-16,0 0-32 0,0 0-2 0,0-6-8 16,0 7 5-16,2 5 12 0,-3-1-25 15,-1 14 18-15,2-10-16 0,-8 25-13 0,2-8 1 16,-1-1 3-16,2 3-11 0,-1 1 4 16,-2 2 17-16,0 3-21 0,1 1 12 0,0-1 1 15,-3 3 8-15,5 2-25 0,-1-3 16 0,0 4-17 16,1-1 28-16,1 1 1 0,-1 0-9 0,1 1-8 15,1-3-2-15,3 3-24 0,-1 2 30 16,1-22-21-16,0 11 10 0,0 4-7 0,0 1 3 16,13 44 11-16,-9-42-27 0,3 0 32 0,1-2-31 15,0-2 40-15,1 4-20 0,1-7-4 16,6-1-5-16,-4 4 9 0,3-4-13 0,3-3-24 16,1-2 8-16,1-4-31 0,4 0-39 0,0-2-10 15,3-3-40-15,6-1 11 0,1-3-143 16,11-4-120-16,0-1-4 0,8-5 41 15,0-1 32-15,-23-2 40 0,67-13-13 0,-24 1 34 16</inkml:trace>
  <inkml:trace contextRef="#ctx0" brushRef="#br0" timeOffset="467409.1319">12385 6292 350 0,'0'-4'299'0,"2"0"-52"0,-2-1-5 15,2 1-28-15,0 2-36 0,-1-2 8 16,-2 2-34-16,4-2 1 0,-3 1-33 0,3 0-18 15,-3 1-10-15,2 1 7 0,-2 1-6 0,2 0-17 16,1 3-8-16,-1 0-9 0,8 10 4 16,2 0-34-16,-5 8 3 0,-1 0 9 0,3 5-6 15,-4 4 0-15,4-5-9 0,-6 2 9 16,3 6-17-16,-4 1 16 0,0 2 2 0,-2-18 4 16,0 11 8-16,0 5-8 0,-10 40-13 0,7-32 4 15,-9 4 12-15,4-5-4 0,-4 0-26 16,-3 4 19-16,-1-5-20 0,-2 5 18 0,-1-1 21 15,2 0-24-15,-4-1 14 0,2-1-15 0,-2-3-18 16,1-3 4-16,1 1-25 0,-2-3 20 16,-2-1 20-16,5-3-33 0,-2-2 8 0,1-3 11 15,2 0-5-15,-3-4 5 0,2 1-43 0,0-2 17 16,-4-5-50-16,1 2-3 0,-3 0-27 16,-1-2-21-16,-6 1-20 0,-5 0 13 0,0-1-175 15,-10-2-99-15,0-1 9 0,-4-4 33 0,-4 0 22 16,-1-3 0-16,-4-5 45 0,24 0-13 15</inkml:trace>
  <inkml:trace contextRef="#ctx0" brushRef="#br0" timeOffset="468327.7095">9883 7022 403 0,'1'0'206'16,"0"2"-36"-16,-2-2-55 0,1 0 36 0,0 1-42 15,1-1-7-15,-2 0-23 0,0 1 3 0,0 3 23 16,0-3-38-16,1 0 14 0,-2 2-10 0,1 0-42 16,-2-1 10-16,0-1 11 0,0-1-13 15,1 1 6-15,0 0-18 0,0 0 16 0,-1 2 2 16,1-3 6-16,1 2-22 0,-1-2 8 15,0 0 1-15,2 0-5 0,0 0-13 0,-1-2 11 16,0 0 15-16,1-1-1 0,-1 3 5 0,2-1-16 16,-2 0-10-16,2-1 7 0,0 2-18 15,0-2 14-15,-1 1-10 0,2 1 14 0,0 1-5 16,0-2-11-16,-1 1 15 0,1 3-23 16,0-3 14-16,1 2-1 0,-1-1 10 15,1 0 6-15,0 4-23 0,0-5 13 0,-1 3-16 16,0 0 18-16,-2 0-8 0,1 1-1 15,0-1-9-15,-1 1 7 0,1-2-11 0,0 1-4 16,0 2-7-16,-2-2 32 0,0 1-2 0,2-3-15 16,-1-1 26-16,0 0-4 0,0 0-19 15,0 0 15-15,0 0-12 0,0 0 20 0,0 0-2 16,-11 11 6-16,9-11-24 0,2 0 11 0,-3 0-3 16,1-2 6-16,2 0-8 0,-2 2-2 15,0 0 1-15,2 0 8 0,0-3 5 0,-1 3-10 16,0-1-5-16,1-1 0 0,-1 2-18 0,0-1 4 15,1 1 22-15,-1-1-24 0,1 1 6 16,0-2-14-16,1 4 35 0,0-2-30 0,0 0-2 16,0 0 8-16,2 1 11 0,-1 2-10 0,3 0 5 15,-1 0-10-15,6 6 4 0,-1 2-17 16,0-3 21-16,-4 1 32 0,0 6-50 16,-2-4 12-16,-2 1 5 0,-1-1 24 0,0 4-34 15,-15 23 10-15,5-14 0 0,-4-3-7 0,-3 1-10 16,0 0-27-16,-4-1-49 0,-2 2-27 15,1-1 9-15,-7-3-216 0,0 3-97 0,-2-2 19 16,-2-2 27-16,-2 1-11 0,0-2 23 0,-1-3 56 16,-1 1 45-16</inkml:trace>
  <inkml:trace contextRef="#ctx0" brushRef="#br0" timeOffset="471517.6515">12498 3584 445 0,'0'0'227'0,"0"0"-30"16,0 0-21-16,0 0-26 0,0 0 0 0,0 0 1 15,0 0-7-15,0 0 1 0,0 0-19 16,0 0-19-16,0 0 6 0,0 0-17 0,0 0 4 15,0 0 5-15,0 0-27 0,0 0-9 16,0 0 18-16,0 0-31 0,0 0 10 0,0 0-8 16,0 0-22-16,0 0-10 0,0-13 7 0,0 13 7 15,0 0 4-15,0 0-26 0,29-17-5 16,-25 16 11-16,0 0 4 0,3 1-24 0,-2 0 4 16,2-1 6-16,-2 1 21 0,-5 0-19 0,6 0-7 15,7 0 10-15,14 12-21 0,-17-8-4 16,1 3 20-16,1 3-1 0,0-3 5 0,-3 4-10 15,0 0 8-15,-7 2-20 0,5-1 5 0,0 1-4 16,-5 3 6-16,1-1 7 0,3 2-7 0,-6-3 4 16,0 0 3-16,0-6 6 0,0 5 4 15,0 3-15-15,-9 18-3 0,3-15 13 0,1-2-19 16,0 0 3-16,1-2-6 0,-3 0 14 0,5-4-4 16,0-2-1-16,-1 0 14 0,0-2-16 15,-5 4-1-15,3 0-3 0,5-4 4 16,-2 0 8-16,-2-1-8 0,2-2 9 0,0 0-13 15,0-1 7-15,1 0 0 0,-1 0-18 0,0-1 21 16,0 0-16-16,2 0 31 0,0 0-31 0,-2-2 13 16,0 0 8-16,2 0-5 0,0 0 26 15,0 0-40-15,0 0 3 0,0 0 18 0,-3-10-19 16,2 5 11-16,1 0 1 0,1-2-1 0,2-11 27 16,-3 7-40-16,8-17 4 0,-8 9 11 15,5-1 1-15,5 0-1 0,-2 2 17 0,0-1-22 16,-1 2 6-16,0 1-2 0,2-1 9 15,-2 2 20-15,-1 1-35 0,1 0 4 0,1 1-1 16,0-3-10-16,-3 3 19 0,1 3 0 0,3-1-12 16,0 1 8-16,-4 1 6 0,4 0-1 15,4-2-11-15,-2 2 5 0,-2 1-14 0,-3 2 15 16,2 2 3-16,-2-1-7 0,-1 4 17 0,1-2-25 16,1 1-8-16,-2 1 19 0,0 1 4 0,1-1-11 15,-1 1 3-15,-5 0-10 0,0 0 34 0,8 0-31 16,15 15 6-16,-12-8-17 0,-2 2 5 15,2 1 13-15,-4-1-4 0,0 3 13 0,0 1 9 16,0 2-23-16,-3-1 5 0,2 1 22 0,-3-1-22 16,2 4-5-16,-1-1 4 0,-2 0-9 15,-2-8 23-15,0 2 1 0,0 4 11 0,0-2 5 16,0 0-43-16,0-1 10 0,0 3-3 16,0 0 35-16,0 1-43 0,0-3 15 0,0 0-6 15,0-1-5-15,0 3 4 0,0 0-7 0,0-3 12 16,0-1-6-16,0-1-6 0,0 0 32 15,0-2-22-15,0 0 9 0,0-1-22 0,0-1 2 16,0-6 13-16,0 7 8 0,0 0 18 0,0-7-30 16,0 7-13-16,0-7-3 0,0 7-28 15,0-7-6-15,0 5-18 0,0-5-6 0,0 0-27 16,0 0-22-16,0 0-53 0,-12 9 16 16,8-11-262-16,2-2 4 0,0 0 27 0,-2-1 26 15,-5-8 22-15,-1-3 15 0,-1 3 50 16</inkml:trace>
  <inkml:trace contextRef="#ctx0" brushRef="#br0" timeOffset="472693.1754">12452 3646 219 0,'0'-1'203'0,"0"-2"-20"0,0 0-33 16,2 1-18-16,-2 0-7 0,2-1-29 0,4 0 10 15,-2 1-11-15,-3-2 1 0,3 1-9 0,2 1 6 16,-2 0-24-16,1 0 0 0,2 1-34 16,-2-2 38-16,1 3-21 0,-1-1 2 0,3 1-13 15,-2 0 14-15,-6 0-15 0,0 0-13 16,9 0-6-16,-1 0 16 0,19 10-14 0,-11-2 7 15,-2-1 7-15,-2 1 6 0,0 2-19 16,-5-1 27-16,4 1-21 0,-4 1 17 0,4 1-1 16,-5 1-16-16,1-1-6 0,0 1 15 0,-2-3-23 15,1 5 12-15,1-1-5 0,-1 1 2 0,0 0-13 16,-4-3 5-16,3 3-4 0,-5-3-2 16,2-2 3-16,-2-10-6 0,0 10 1 15,0 0 2-15,0 2 0 0,0 1-6 0,0 1 2 16,0-2 18-16,0-1-3 0,-13 9-20 15,11-13 1-15,2-1 11 0,-4-1 5 0,4 0 2 0,-2-1-28 16,2 1 4-16,0-3 2 0,-2 3 0 16,2-4 10-16,0 3-15 0,-3-1 17 15,3-3-6-15,0 0-6 0,0 0 5 0,0 0 6 16,0 0-6-16,-8 4 2 0,6-5-5 0,-1 0-1 16,1-2 1-16,-1 0 5 0,3-1 3 0,-2-2-11 15,2 0 7-15,-2-2 22 0,0-7-25 16,-1-2 4-16,3 9 17 0,0-4-21 0,0-2-1 15,0-3 10-15,13-18-4 0,-9 18 15 16,0-1-23-16,0 3 9 0,1-1 6 0,-1 2-6 16,4-2-2-16,-2 2-1 0,-1 6 19 0,3-6-5 15,-3 7-20-15,4-5 6 0,0 1-5 16,0 2 6-16,2-2 9 0,-2 2-11 0,4-1 11 16,-1 0-7-16,-1 3 1 15,-2 0 9-15,3-2-6 0,-1 0-16 0,-1 6-10 16,-2-1 9-16,-2 2-7 0,-1-1 19 0,1 0-3 15,-1 1 1-15,2 1-9 0,-3 0 10 0,1 0-8 16,-1 0 5-16,1 0-5 0,1 1 8 0,-6 0-13 16,0 0 10-16,10 0 17 0,-4 0-24 15,1 0 19-15,-7 0 0 0,27 14-18 0,-14-6 4 16,-4-1-3-16,-2-1 31 0,-1 0-28 16,5 6 12-16,-7-2 15 0,0-1-10 0,0 0 16 15,-2-1-20-15,3 8-14 0,-1 0 11 0,-2-4 1 16,1 3-12-16,-1 2 12 0,-2-10 7 15,0 3 15-15,0 0-20 0,0 0-6 0,0 3-9 16,0 1 17-16,0 1-10 0,-13 13-2 0,10-12 7 16,1 0-13-16,0-4 10 0,-4-4-12 15,5 1-5-15,1 1 3 0,0-2 14 0,-3-1-1 16,3 0-7-16,0-3 2 0,-2 3 5 0,2-1 6 16,0 0-23-16,-2 0 3 0,2-2 16 15,0-4-3-15,0 0-7 0,0 6 29 0,0-6-30 16,0 0 1-16,0 9-5 0,0-9-3 15,0 8 10-15,0-8 4 0,0 7-6 0,0-7-2 16,0 0 14-16,0 7 7 0,0-7-5 0,0 0-8 16,0 0 7-16,0 6-24 0,0-6 10 0,0 0 9 15,0 0-3-15,0 0-20 0,0 7 28 16,0-7-9-16,0 0 7 0,0 0 17 0,0 0-33 16,0 0 0-16,14 10 6 0,-14-8-9 0,2-1 13 15,-2 0-22-15,2-1-17 0,-2 2-25 0,-2-1-10 16,2-3-34-16,0 0-72 0,-2-2 15 15,2 1 14-15,-2 1 16 0,0-2-277 0,-1 0 5 16,-2 0 25-16,-4-6 24 0,-4-1 66 16,2 3 9-16</inkml:trace>
  <inkml:trace contextRef="#ctx0" brushRef="#br0" timeOffset="476781.4827">1847 6981 448 0,'0'0'172'16,"0"0"-22"-16,-14-14-27 0,14 14-65 0,-20-20 74 15,16 15-54-15,1 1 11 0,-2 1-10 0,1 0 5 16,0 0-5-16,0-1-7 0,1 2 14 16,-1-2-16-16,3 2 1 0,-1 0 0 0,-1-2-11 15,0 3-14-15,0 1 14 0,1-3-8 16,1 2-7-16,-1 0 2 0,1-1 5 0,0 2-22 16,0-2 5-16,0 1 3 0,0-1-5 0,0 1-14 15,1 1 9-15,-2-1 11 0,2-1 5 16,-2 2-6-16,2-1-25 0,-1 1 12 0,1 0-9 15,1 4 13-15,1-3-15 0,1 2 1 16,-1 1-7-16,6 8 7 0,4-1 5 16,-2 2-11-16,1 0-9 0,-1 2 0 15,4 1 17-15,3 0 12 0,-3 0 3 0,4 1-7 16,1 1-18-16,-4-1-1 0,4 2 5 0,-1 0 7 16,2-1-2-16,-2-1-16 0,-1 4-10 0,2 0 15 15,-1-2-3-15,2 2 10 0,-4-1-11 16,0 3 2-16,-2-2-1 0,0-2 18 15,-1 1-21-15,-1 2 1 0,0-4-16 0,-2 3 16 0,0-3 5 16,-2 0 13-16,2-1-18 0,-5-2 11 16,1 0 10-16,-2-5-27 0,2 1-3 15,0 3 3-15,-3-5 6 0,0-2 14 0,-1 1-26 16,3-4 5-16,-5 0 5 0,2 0-12 0,-2 1 10 16,2-3-37-16,-1 2-36 0,-1-4-13 15,0 0 7-15,0 0-95 0,-4 4-83 0,1-4-89 16,0-3 31-16,1-1 30 0,0-1-21 0,2-2-4 15</inkml:trace>
  <inkml:trace contextRef="#ctx0" brushRef="#br0" timeOffset="477222.6662">2213 6993 764 0,'-2'-5'238'0,"4"1"-46"0,-4-2-25 0,4 3-13 15,-4 2-23-15,2-4-5 0,0 3-22 16,0 1-11-16,-2-4 10 0,3 5-9 0,-2 0-37 16,2 2 7-16,0 1-13 0,-1 0 27 0,-1 3-10 15,0 1-18-15,0 12-3 0,1-10-8 16,-8 23-14-16,3-11 17 0,-4 1-9 0,0 2 11 16,0 2-4-16,0-2-5 0,-1 1-7 15,0 0 24-15,-3 2-15 0,-1 0-11 16,-4 2 19-16,4 0-2 0,-2-1-42 0,-6 2 18 0,7 0 7 15,-3-1-7-15,0-1 18 0,-1 3-22 16,0 0-7-16,1-3 24 0,-2-1-6 0,1 0 0 16,-1-5-7-16,0 1 10 0,7-3-22 0,-3-1 18 15,2-2-1-15,0 2-7 0,1-4 2 16,1-2-19-16,4-4-11 0,3-2 26 0,-1 0 9 16,3-3-32-16,0 0 16 0,0 1-1 0,1-2-23 15,0-1 11-15,2-1 12 0,-1 2 22 16,-1-2-40-16,-1 1-11 0,2-2-13 15,1 1-15-15,0-1-8 0,0 0-21 0,1-3-30 16,2-1-5-16,2 1 9 0,8-12-132 0,-4-1-97 16,4-3-9-16,0-2 0 0,0 1 47 0,2-4-22 15,-1 3-10-15,2 0 12 0</inkml:trace>
  <inkml:trace contextRef="#ctx0" brushRef="#br0" timeOffset="477600.3266">2797 7080 264 0,'3'-1'253'0,"1"0"-52"0,-1 0-37 0,0-1 7 15,0 1-19-15,1 1-3 0,1 0-6 16,0-2-17-16,0 2-31 0,1 0 21 0,-1 0-2 16,4-2 6-16,-2 1-30 0,9-1-9 0,2-1-5 15,0 2 9-15,0-2-26 0,0-1-5 16,-1 2 18-16,-2 1-20 0,-3-2 3 16,7 2 8-16,-6 1-17 0,2-2-22 0,1-1 25 15,-9 3-19-15,6 0 20 0,0 0-40 0,3 0 24 16,0 0-18-16,-2 0 11 0,-2 0-11 15,-2 0-32-15,0 0-56 0,-2 0-15 16,-1 0 6-16,-7 0-54 0,12 3-74 0,-12-1-83 16,-2 2 21-16,-1 0 23 0,0 2-67 15,0-2 7-15,-9 8-1 0,-1 1 20 0</inkml:trace>
  <inkml:trace contextRef="#ctx0" brushRef="#br0" timeOffset="477905.0738">3031 7295 310 0,'2'2'244'0,"0"1"-36"16,1 1-27-16,0-1-9 0,1-1-42 15,0-1 3-15,3-1-15 0,-1-1-7 0,11-1-8 16,-9 2-5-16,4 0-17 0,3 0 2 16,19-10-12-16,-18 8-6 0,1-1-24 0,-1-1 12 15,1 1-5-15,-5 0 6 0,-3 1-16 16,0 1-2-16,1 0-7 0,-5-1-8 0,1 1 10 15,1 0-11-15,-3 1-14 0,2 0 32 16,-2-2-29-16,1 2 13 0,-2-2-14 0,1 0 0 16,0 1 13-16,-1 0-1 0,1-2 9 0,-4 3-26 15,0 0 3-15,0 0 10 0,0 0-3 16,7 0-13-16,-7 0 2 0,7 0-24 0,-7 0-12 16,0 0-32-16,7 0-4 0,-7 0 17 0,0 0 5 15,6 0-135-15,-6 0-69 0,0 0-91 0,8 0-15 16,1-9 54-16,-5 8 14 0,-1-2-44 15</inkml:trace>
  <inkml:trace contextRef="#ctx0" brushRef="#br0" timeOffset="516394.3427">12709 4017 210 0,'0'0'140'0,"-14"0"-87"15,14 0 2-15,0 0-4 0,0 0-9 0,0 0-4 16,0 0-3-16,0 0 37 0,0 0-36 0,0 0 19 16,0 0-43-16,0 0-3 0,0 0 1 15,0 0 17-15,0 0 10 0,0 0-4 0,0 0 27 16,0 0-8-16,0 0-5 0,0 0 34 16,0 0-38-16,0 0-17 0,0 0 19 0,0 0 5 15,0 0-22-15,0 0 1 0,0 0-7 16,0 0-2-16,0 0 2 0,0 0 19 0,0 0-6 15,0 0-2-15,0 0-16 0,0 0 6 0,2-10-8 16,2 10 5-16,4-3-11 0,1 3 4 0,11-6 15 16,-11 4-17-16,2 0-8 15,5-2 16-15,-1 1-1 0,2-3-2 0,-4 3 9 16,5-1-10-16,-7 1-26 0,5-1 55 0,-3 1-31 16,-4 2 8-16,1-2-8 0,-2 2-12 15,1-1 7-15,0 1 18 0,-4-2 17 0,1 3-27 16,-1-2 3-16,1 1-3 0,11-4-8 0,-7 2 10 15,-3 3-2-15,0-1 8 0,-2-1 4 16,-1 1 5-16,-2 1-15 0,2-1 8 0,-1 1-24 16,1-2 7-16,-2 2 3 0,3 0 8 0,-4-1-10 15,3 1 8-15,-2 0-10 0,0 0 10 0,1-2-9 16,-1 2-5-16,0 0 2 0,2 0 9 16,-2 0-32-16,0 0 0 0,1-1-49 0,0 0 6 15,-3 1-270-15,0 0 23 0,0 0 23 16,0 2-36-16,-3-2 42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1T03:39:46.1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6554 995 241 0,'4'1'223'0,"-2"-3"-18"16,1 2 2-16,-1 1-23 0,1-1-20 0,0-1-36 15,-2 1-4-15,6 0-11 0,-2 2-14 0,-1-2-13 16,3 6 13-16,-2-6 0 0,2 6-12 0,1 0 6 16,1-1-24-16,6 3 1 0,-3-2-1 0,4 5-11 15,-3-3-1-15,3 6-4 0,9-1-5 16,-4 2 2-16,0 2 9 0,3-2-19 16,2 3 2-16,-1-1 13 0,0 3-29 15,2 0 7-15,-5-7-5 0,1 3 8 0,-2-2-14 16,-2 0 3-16,2 1 28 0,1-1-35 15,-1 0 16-15,0 1-10 0,1 0 9 0,-2 2-15 0,-2-3 10 16,2 0-4-16,1 2-12 0,-4 1 14 16,0 1 1-16,-3-3-5 0,2 0-10 15,-3-3 11-15,-1 0-2 0,1 1-2 0,-4 1-23 0,-1-3 17 16,-1-3-4-16,-1-2 11 0,-3 0-13 16,3 1 10-16,-3-4 10 0,1 0-33 0,-2 1 20 15,0-2-25-15,1 1 18 0,0-1-32 16,-3 0-17-16,2-2-11 0,-2 0-55 0,0 0-43 15,0 0 14-15,4-13-121 0,-4 7-92 0,-1-2 25 16,0-13-100-16,1 11 24 0,0-7 20 0,-10-24 3 16</inkml:trace>
  <inkml:trace contextRef="#ctx0" brushRef="#br0" timeOffset="406.3819">7346 936 560 0,'4'-9'306'15,"0"1"-20"-15,2 2-41 0,-6 1-1 0,4 3 1 0,-4 0-31 16,0 5-38-16,-4-7-27 0,4 5 2 16,0 2-3-16,0 2-49 0,-3-3-5 0,1 3-7 15,-1 3 17-15,-1 5-7 0,2 4 11 16,-5-1-50-16,4 5 14 0,-5 1-19 0,-1 3 2 16,0-3-19-16,1 4 5 0,-5 1-4 15,3 2 5-15,6-5 1 0,-4-5-1 0,0 3-29 16,-4 1 15-16,2-1-17 0,-2 0 41 0,-3-3-37 15,4 2 22-15,-3 0 4 0,-1 0-8 16,0-2-18-16,0 2 7 0,-2 1 0 0,1 1-30 16,-5 4 28-16,2-4-30 0,-3-1 16 15,4 0-2-15,-2-2 37 0,0 4-5 0,0-3-36 16,3 0 19-16,-1-1-7 0,1-1-3 0,1 1 1 16,-2-1 5-16,2-2 1 0,2-3-22 15,1-2-6-15,2 0 25 0,1-3 0 16,0 0-1-16,3-3-32 0,4-2 30 0,1 0-20 15,-3-1 21-15,4 0-41 0,-2-2-27 16,3-1-20-16,0 0-52 0,0 0-46 0,1-8 15 16,6-5-262-16,3-5-22 0,-1-4 25 0,-2 0 10 15,6-3 49-15,0 0 25 0,3-3 19 16,4 1-11-16,5 1 56 0</inkml:trace>
  <inkml:trace contextRef="#ctx0" brushRef="#br0" timeOffset="783.8063">8046 1187 484 0,'1'-3'256'0,"-2"2"-34"16,-2 2-25-16,5 1-14 0,1-1-13 0,3-2-12 15,-1-1-6-15,1 0-12 0,5 2 10 16,5-5-22-16,-2 4-2 0,3 0-21 0,0-3-7 16,0 2-6-16,0-2 5 0,5 3-23 0,-1-2 20 15,-6 0-17-15,2 0-24 0,1 0 7 16,5 1-13-16,-8-2-2 0,-2 2 24 15,1-1-32-15,0 3-11 0,-6-2 1 0,3 1-17 0,-5-4-42 16,-1 5-43-16,-5 5 6 0,4-3-150 16,-13-2-76-16,1-1 24 0,-1 4-147 0,-6 1 28 15,-3 2 64-15,0 4 0 0,1 2 12 16,-1-4-24-16</inkml:trace>
  <inkml:trace contextRef="#ctx0" brushRef="#br0" timeOffset="1023.7629">8215 1394 371 0,'6'0'316'0,"0"0"-56"0,1 1-12 16,1-1-40-16,13-1-24 0,-14 1-2 16,7 0-33-16,-1 0 22 0,4 0-35 0,-2 0 5 15,2 0-46-15,15-11 9 0,-26 11-10 0,4 0-19 16,3 0-17-16,1 0 5 0,2 0-9 15,-4 0-20-15,12-9-19 0,-7 6-30 0,-4-3-53 16,2-1-65-16,-2 0 11 0,-2-2-307 16,4-6 29-16,-2 2 14 0,-8-3 26 0,2-2 14 15,-3-1-2-15</inkml:trace>
  <inkml:trace contextRef="#ctx0" brushRef="#br0" timeOffset="1639.1886">10101 810 455 0,'1'0'284'0,"3"-1"-42"0,3 3-20 16,-6-2-27-16,0 1-31 0,-4-4-29 0,4 8-12 15,-7 2-6-15,1-1-16 0,0 5-15 16,3 3-6-16,2 3 1 0,-5 4 0 0,-7-1 10 16,3 3-29-16,1-1 6 0,-7 1 10 15,7 5-35-15,-3-2 11 0,-2 7-9 0,4 0 9 16,-1-1-9-16,1-2-11 0,3-2-5 15,0 3 23-15,1-5-35 0,2 3 22 0,-1 2-15 16,0-1 7-16,0-1 3 0,3 3-11 0,0 1-7 16,1-17 6-16,0 9-18 0,0 5 24 0,0 2-13 15,0 0 8-15,19 35-11 0,-12-35 7 16,1 0-11-16,4-1 12 0,-3-1-13 0,0-3 19 16,3 4-16-16,-3-4-1 0,2-1-5 0,0-4-4 15,3 1-6-15,0-3 18 0,-2-1-28 16,1-3 7-16,2-1-30 0,-3-3-7 0,3-6-34 15,-1-1-25-15,-8-5-40 0,6 0 15 0,17-11-248 16,-12 2-24-16,0-5 44 0,-2-3 24 16,-1-4 22-16,-3 1-20 0,4-4 27 15</inkml:trace>
  <inkml:trace contextRef="#ctx0" brushRef="#br0" timeOffset="1990.5436">10406 1079 497 0,'3'-3'320'0,"3"1"-39"0,-3 2-57 0,6 0 14 16,0 2-48-16,2 3-27 0,2-1 6 0,-1 3 2 15,3 2-16-15,2 1-17 0,1 0-12 16,2 2-3-16,3 7-21 0,-6-1 16 0,2 3-2 15,-2-5-24-15,-4-2-2 0,1 1-23 16,0 1-8-16,0 1-2 0,-1 0 8 0,-1 2 2 16,3-3-23-16,-2 4-1 0,1-3 22 15,1 0-18-15,-4 2 15 0,-1-2-43 0,1 1-19 16,-1-1 35-16,1-1-26 0,-3-5 14 0,-1 0-3 16,0 4-26-16,-3-5-29 0,1-2-20 0,1-1-46 15,-4-4-13-15,0 2-57 0,0-3-23 0,-2-1 19 16,0-1-245-16,-1-2 32 0,1 1 27 15,0-4 25-15,2 1 22 0,-2-3-6 0,3-13-10 16,-3 10-2-16</inkml:trace>
  <inkml:trace contextRef="#ctx0" brushRef="#br0" timeOffset="2275.2733">10946 1076 397 0,'3'-6'367'0,"-10"0"-64"0,7 2-20 0,3 2-45 16,-6 1-13-16,7-4-16 0,-4 2-20 15,0 3-32-15,-3-4-14 0,-1 10-18 0,0 2-32 16,2 3 31-16,-8 2-10 0,-1 0-25 0,-3 2-18 16,0 5-1-16,-2 0 20 0,-2 2-16 0,0 0-6 15,-1-1-23-15,3-3 17 0,0-1-23 16,1 3-5-16,-3-2-2 0,-1 1-16 16,1-1 20-16,-2 2-17 0,2-2-10 0,0 1 32 15,-1-1-17-15,3-2-14 0,1 5 7 0,-1-3 20 16,-1-1-31-16,3-2 20 0,0-1-30 0,5 3 15 15,0-6-42-15,2-3-31 0,1-2-44 16,2-4-52-16,2 3 16 0,0-4-183 0,2 1-127 16,0-2 50-16,3-2 13 0,0 0 23 15,10-4 27-15,2-3 15 0,1 0 6 0</inkml:trace>
  <inkml:trace contextRef="#ctx0" brushRef="#br0" timeOffset="2555.452">11166 1516 582 0,'4'-1'300'0,"0"3"-44"0,2 0-26 0,-2-2-26 16,-1 2-7-16,0-2-8 0,0 3 11 16,1-1-21-16,-2 1-33 0,1 1 8 0,1 1-40 15,-3-2 19-15,2 2-20 0,2 8-8 16,0-2 10-16,-1 3-43 0,-4 0 22 0,5 4-6 15,-3-2-34-15,0 0 15 0,-1-4-22 16,1 1-2-16,-2-3 3 0,0 1 28 0,0 0-67 16,0-2-8-16,0-2-41 0,0-7-29 0,0 12-50 15,-12 13-56-15,8-14 15 0,1-3-280 16,-6 3 23-16,4-4 6 0,0-1 75 0,0-2-5 16,4-2 24-16,-2-1 11 0,3-1-3 15</inkml:trace>
  <inkml:trace contextRef="#ctx0" brushRef="#br0" timeOffset="2793.9881">11586 1889 412 0,'4'6'342'0,"-2"-3"-75"0,0 1 2 15,1 1-48-15,-2 1-18 0,-2 0-18 0,-6 8-2 16,7-14-17-16,-7 26-21 0,0-11 9 0,-3-1-42 15,4 3-11-15,-4-5 4 0,-1 1-21 16,-2 2-32-16,3-3-9 0,-1 1-17 0,1-3-34 16,1-2-35-16,1-2-68 0,3-1 10 15,-2-3-141-15,2 0-140 0,3 0 28 0,0-2 23 16,2 0 1-16,0-4 18 0,-1-1 9 0</inkml:trace>
  <inkml:trace contextRef="#ctx0" brushRef="#br0" timeOffset="3146.565">12288 1017 621 0,'5'-4'308'0,"-7"-1"-43"16,4 4-33-16,0-3-34 0,-4 3-10 0,4 2-14 15,0 6-39-15,3-2-3 0,4 3 18 16,4 2-29-16,-1 5-18 0,2 1 8 0,-4 3-10 16,4 2-5-16,-1 1 10 0,1 1-5 15,-1 1-7-15,1-3-30 0,-3-4 4 0,2 3 5 16,1 1-11-16,-3 0-22 0,1 0 38 16,1-3-1-16,0 0-40 0,-1 2-24 0,-3-1-5 0,0-1 14 15,4 0-18-15,-4 0 26 0,0-2 1 16,0 0-19-16,-2-2-17 0,-1 0 11 15,1-3-35-15,-3-3-58 0,0-2-20 0,-2-1-51 16,0-3-22-16,0 3 16 0,-2-5-186 0,-2 0-67 16,2-3 10-16,0 0 26 0,-2-2 23 15,0-2 31-15,2 0 10 0</inkml:trace>
  <inkml:trace contextRef="#ctx0" brushRef="#br0" timeOffset="3392.1281">12623 1115 789 0,'-4'-5'278'0,"4"2"-37"16,-2-3-10-16,2 5-46 0,-2 1-18 0,0 0-20 16,-1 3 8-16,-2 7-11 0,-1 2-3 15,-1 2 16-15,-5 0-39 0,5 4 16 0,-7 2-6 16,4-1-22-16,-3-3-11 0,-2 2-9 16,0 2-1-16,0-2 2 0,-1 2 8 0,1-2-54 15,1 3 12-15,0-3-15 0,-2 3-5 16,2-3 2-16,1-2-24 0,-2 3 10 0,3 0-36 15,1-4-60-15,0-1-51 0,2-3-39 16,3 3 15-16,1-7-256 0,1-3 29 0,2-2 29 16,2-2-17-16,0 0 22 0,6 0 26 15,-2-2 15-15,8-7 7 0</inkml:trace>
  <inkml:trace contextRef="#ctx0" brushRef="#br0" timeOffset="3673.6474">12787 1230 688 0,'23'-2'303'0,"-5"2"-34"0,-11 0-19 0,6 0-42 0,3 0-12 15,13 11-13-15,-14-5-29 0,-1 1 36 0,-1 4-17 16,-4-3-45-16,3 4-3 0,-1-1-16 16,-2 2 1-16,2 1-25 0,-4 0 6 15,0 0 0-15,-1 0-5 0,1 1 15 0,-2 1-29 16,-3 1-35-16,2-2 11 0,-2 3-10 0,-1-6 2 15,1-1-10-15,-2-4 21 0,0 5-19 0,0 0-2 16,0-2-6-16,0 1-5 0,0 0-23 16,0-3-60-16,0 0-54 0,0 0-71 0,0-8 16 15,0 9-257-15,0-9 12 0,0 8 4 16,0-8 37-16,0 6 23 0,0-6-15 0,0 0 22 16,8 11-17-16</inkml:trace>
  <inkml:trace contextRef="#ctx0" brushRef="#br0" timeOffset="3941.6803">13275 1702 334 0,'4'6'392'0,"-2"1"-88"16,0-1-32-16,0 1 16 0,-2 0-61 0,-2 0 3 16,2 1 0-16,-17 18-47 0,5-8 22 15,-1-2-59-15,-3 1 9 0,-2 2-15 0,0-4-17 16,1 1-32-16,-2 2 1 0,2-2-5 0,-6-3-12 15,5 2 9-15,0-1-14 0,-2 2-12 16,2-2 1-16,0 3-36 0,2-4 3 0,3-2-10 16,1-2-18-16,3-3-78 0,0 0-70 15,3-3-53-15,-1-2 21 0,4-1-277 0,3 0 49 16,0 0 14-16,0 0 35 0,-8-12 19 0,8 5 22 16,6-14 14-16,6-2 19 0</inkml:trace>
  <inkml:trace contextRef="#ctx0" brushRef="#br0" timeOffset="4495.5089">15419 983 503 0,'1'-4'316'16,"1"2"-54"-16,1 1-49 0,-3 1-3 0,1-2-37 16,-1 4-6-16,2-2-36 0,1 2-4 0,1 6-8 15,5 0 11-15,3 1-26 0,3 5-5 0,4 1 11 16,0 2-34-16,1 4 1 0,-1 0 5 15,4 4-8-15,2 0 24 0,2 3-25 0,-5-7-1 16,-4-1-7-16,-1-2-39 0,0 0 19 16,1 3 4-16,-1-2-25 0,0 0-2 0,0-1 5 15,0 1-1-15,-2-1-17 0,4-1 9 0,-4 2 15 16,-1-1-17-16,-2-3-4 0,0 2 23 16,-1-5 7-16,-2 0-33 0,1-2-18 0,-4-4-35 15,-2-2-12-15,-1 0-35 0,-1-4-54 16,0 1 16-16,-2-4-191 0,-1 1-76 0,1-3 27 15,-1 0-31-15,-3-9 20 0,-2-6 25 0,2 0 50 16,-4-10 3-16</inkml:trace>
  <inkml:trace contextRef="#ctx0" brushRef="#br0" timeOffset="4774.7623">15880 1092 502 0,'-2'-9'389'0,"2"3"-74"0,1 3-44 0,0-1-51 15,-2 1-32-15,-3-1 3 0,3 1-44 0,4 2-10 16,-7 2-20-16,6 0 8 0,-3 5-26 0,-3 4 10 15,-3 4-12-15,0 4 13 0,2-1-28 16,-3 5 19-16,0 0-22 0,1-3-18 0,0 0 20 16,-3 1-10-16,1 2 47 0,-2 1-13 15,0-2-39-15,1 2-2 0,-3-2-6 0,1-1-5 16,1-1-41-16,1 3-1 0,-2-2 36 16,1-1-4-16,-2 0 14 0,0-3-15 0,3 0-9 15,-1-1 1-15,5 1-3 0,-2-3-78 0,5-2-44 16,-1-3-28-16,0 0-27 0,1-2-33 0,2-1-4 15,1-5 17-15,0 0-188 0,0 0 28 16,10 0 26-16,2-7-96 0,4-3 33 0,1-5 7 16,6 0 21-16,-2-1 10 0,0 4-4 15</inkml:trace>
  <inkml:trace contextRef="#ctx0" brushRef="#br0" timeOffset="5189.1589">16076 1321 331 0,'6'-2'401'0,"1"2"-96"0,1-2-28 15,0 2-57-15,-2 0 7 0,0 2-48 0,1 0 1 16,5 9-7-16,1-1-21 0,-1 3-8 0,0-1-4 16,0 3-4-16,-2 1-32 0,0 0 28 15,-2 2-61-15,2-1-1 0,-4 0 6 0,1 0 4 16,0 1-13-16,-1-2-1 0,-2-1-20 16,0-3-7-16,1 1 6 0,-2-3-18 0,-2-3 9 15,0 1-26-15,-1-8 40 0,0 0 0 0,0 0-5 16,0 6 27-16,0-6-18 0,0 0 34 0,4 8 1 15,-2-10-26-15,-2-2-17 0,0-1 24 16,4 0-15-16,2-12-1 0,2 2 1 16,2-3 8-16,0 4 11 0,1-1-30 0,-2 2-2 15,0-1 6-15,0 3-11 0,-2 3 0 0,-2 2-20 16,-1 2-3-16,3 0 20 0,-2 3-21 0,-1 0 12 16,-4 1-15-16,0 0 16 0,24 11-12 0,-14-2 5 15,0 1-13-15,2 3-6 0,-2 0 12 16,-2 1-3-16,2 2-6 0,-2 0 16 0,-1-1 0 15,-1 2-11-15,2-2-1 0,-2 2-7 16,-2-3 15-16,1-5 7 0,0 7-17 0,-2-6-41 16,0-1-18-16,2-1 6 0,-3-2-113 0,-1-1-50 15,-1-3-44-15,1-1 27 0,0 1-231 16,-1-2-11-16,-2-2 35 0,0-1 32 0,3 1 32 16,-2-5 27-16,2-13 20 0,-1 8-6 15,0-5 40-15,13-24-4 0</inkml:trace>
  <inkml:trace contextRef="#ctx0" brushRef="#br0" timeOffset="5624.3646">16755 942 400 0,'0'-6'393'0,"-3"-3"-64"15,4 5-54-15,-1 2-51 0,-4 5-33 16,3-4-25-16,4 1 3 0,4 4-13 0,0 4 13 15,6 2 5-15,1 6-52 0,5 0 19 0,-3 3-32 16,3 2 36-16,2 6-42 0,-4-2-13 16,1 2 25-16,-7 4-40 0,4 0-19 0,-4-2 2 15,-1-5-5-15,-1 0-5 0,-2 1-11 16,1 1-4-16,-1 4-2 0,2 2-4 0,-5-4 39 16,0 4-3-16,0 1 10 0,-1 2-14 15,-3 0-4-15,2 0-6 0,-2-2-7 0,1 2-3 16,-1-18-4-16,0 8-16 0,0 3 14 0,-14 34-7 15,7-31-5-15,1 0 1 0,-1-1 3 0,0-2 7 16,-4 0-22-16,0-2 0 0,-1-1-1 16,-3-3 14-16,2-1 2 0,-4-2 15 15,4 1-18-15,-2-1-17 0,2-5 15 0,4 1 6 16,-3-1-17-16,1-2 6 0,3-5-13 0,1 0 18 16,1-2-23-16,2-2-4 0,1 0 1 15,1 0-106-15,-1-3-66 0,3 0-41 0,0 0 18 0,0 0-308 16,-10-15 34-16,10-3 26 0,0 8 31 15,0-9 28-15,15-25 70 0,0 13 9 0,2-2-4 16,5-2 12-16</inkml:trace>
  <inkml:trace contextRef="#ctx0" brushRef="#br0" timeOffset="16872.3151">6033 3448 448 0,'0'0'155'0,"0"0"6"0,0 0-1 16,0 0-47-16,0 0-23 0,0 0 15 16,0 0-6-16,0 0-17 0,0 0 3 0,0 0 5 15,0 0-11-15,0-13-18 0,0 13 16 16,0 0-24-16,0 0 15 0,0 0-16 0,0 0 14 16,-14 0 1-16,14 0-15 0,0 0 19 0,0 0-20 15,0 0-16-15,0 0 2 0,0 0-11 16,0 0 8-16,0 0-24 0,0 0 8 0,0 0 4 15,0 0-5-15,0 0 18 0,0 0-17 16,0 0-6-16,0 0 8 0,0 0-12 0,0 0-11 16,0 0-8-16,-16 4 22 0,15 1 1 0,2 2-2 15,0-1 5-15,-1 2-12 0,0-8 8 16,0 12-11-16,0 2 4 0,0 2 10 0,0-2-6 16,0 3-5-16,11 16-19 0,-11-26 23 0,0 6-5 15,0 3 6-15,0-2 0 0,0 3 6 16,0 2-16-16,0-5 4 0,0 4 6 0,0-1-14 15,12 16 5-15,-10-18-8 0,-1 4 13 16,0-5 1-16,0-1 4 0,2 4 9 16,0 0-5-16,-2 1-24 0,-1-11 14 0,0 5 0 15,0 1 2-15,0 2 3 0,0 0 1 0,9 10-21 16,-9-16 20-16,6 7-1 0,-6-4 7 16,3-3-14-16,-1 0 2 0,4 4-8 0,-3-3 14 15,0-2-10-15,-1-1 11 0,0-2-18 16,-1-1 12-16,1-1 6 0,0 1-5 0,1-2 6 15,-1 1 21-15,-1-1-24 0,1 0 21 0,0 0-9 16,0-1 14-16,0-1 1 0,-2 0 10 0,0 0-11 16,0 0 6-16,23-15 21 0,-12 4-37 15,1-3-14-15,2-2 19 0,0 0 11 0,0 1-14 16,1-1 2-16,0-4-4 0,-2 1 7 0,1 4-9 16,-2 0-3-16,0-3-4 0,-1 5 12 0,-2-2-8 15,0 3-7-15,1 0 14 0,-3 1 0 0,-2 2-19 16,1 2 27-16,-1 0-8 0,1 0-23 15,-2 1 31-15,-3 2-14 0,4 0 11 0,-3 0-26 16,1-1 5-16,-2 2 10 0,2 0-16 16,0-2 3-16,-1 3 7 0,-1 0 5 0,1-1-15 15,1 1 11-15,-1 0-25 0,-2-1-1 16,2 1 18-16,0 1 8 0,-2 0-7 0,1-1 0 16,0 2-11-16,-1 0 10 0,0 0 6 0,0 0-25 15,0 0 16-15,8 0 6 0,4 11-5 0,-7-7-19 16,5 6 8-16,-1 1 9 0,0-1 0 15,1 2 17-15,-2 0-11 0,2 0 5 16,3 1 0-16,-5-1-5 0,0 1 8 0,0 1-21 16,-2-4 2-16,4 5-3 0,4-1-13 0,-4 2 14 15,0-2 11-15,2 1-8 0,-4 0 4 16,3 3-9-16,1-3 13 0,-4-5 6 0,3 2 13 16,3 0-30-16,-2 0 16 0,-4 1-25 0,3-2 13 15,-1-3 7-15,1 2-21 0,0-2 2 0,-2-4 19 16,0 0-7-16,-2 1 18 0,-2-2-22 15,-1 1-2-15,1-2 3 0,-1 0 9 0,0-1-18 16,0-1 23-16,2 0-6 0,-6 0-3 0,0 0-3 16,12 0 17-16,16-16-19 0,-15 4 42 15,3-1-28-15,-1 1 13 0,2-4-19 0,-2-2 52 16,-1 0-38-16,-2-2 5 0,3 1 3 0,-3-4-4 16,1 0-2-16,-2-1 40 0,-2 1 3 0,0 3-13 15,-1-1 13-15,-2 2-14 0,0 1-9 16,-5 0 22-16,5 0-12 0,-5 1-5 15,0 0-2-15,-1 2 13 0,0 3-6 0,0 12-11 16,0-11-4-16,0 0-7 0,0-2 13 16,0-1-24-16,-11-14 20 0,9 17-20 0,0 2-9 15,-2 1 17-15,3 3 2 0,-1-4-17 0,-1 3 10 16,1 0-22-16,-1 2 26 0,1 0-33 0,-2-1-13 16,0 2 3-16,-6-6-93 0,-1 5-31 0,2 0-32 15,0 0-35-15,-5-2-39 0,2 2 22 16,3 1-260-16,1 0 36 0,-2-6 33 0,4 0 10 15,3 1 43-15,2-3 25 0,1 3-36 16,0-4 11-16,0-2-11 0</inkml:trace>
  <inkml:trace contextRef="#ctx0" brushRef="#br0" timeOffset="17325.8677">7018 3083 397 0,'2'-3'275'0,"-1"0"-23"16,1 2-43-16,-1-2-13 0,-1 1-5 0,2 1-20 15,-2 0-21-15,1 1-4 0,-1-2-31 0,2 1-4 16,0-1-5-16,-1 1-18 0,2 0-3 16,1-1-33-16,11-1 16 0,3-2-17 15,1-1-3-15,2 1-10 0,0 1-1 0,0-1 7 16,1 0-17-16,2-1-5 0,1 1 3 16,-3 0 8-16,1 0-15 0,0 1-7 0,-1 0-4 15,-2 0 2-15,1-1 3 0,-3 4 17 0,3-2-17 16,-7 2 12-16,-4 1-13 0,2-1-9 15,-3 1 4-15,0-1 2 0,-2 0-8 0,-2 0 9 16,-1 0-12-16,1 0 5 0,-5 1-4 0,0 0-6 16,0 0 9-16,8 0 15 0,-8 0-23 15,7 0-4-15,-7 0-12 0,0 0 8 0,0 0-36 16,0 0-8-16,12 3-35 0,-14-2-24 0,-2 1 12 16,2 0-121-16,-3 0-68 0,0-1 22 15,-1 0-143-15,0 0 27 0,0 0 55 0,0 1 57 16</inkml:trace>
  <inkml:trace contextRef="#ctx0" brushRef="#br0" timeOffset="17673.0109">7387 3007 214 0,'-5'1'277'0,"1"-1"-18"0,-1 2-74 15,1-1-1-15,2-1-9 0,-1 0-26 0,-1 1 7 16,1 0-22-16,2-1-35 0,-2 0-14 16,1 1 17-16,0 1-26 0,1 1 4 0,-1-1-26 15,2 4-4-15,-3-1 6 0,2 1-19 16,-2 10 2-16,3 3 5 0,-4 2-19 0,3 2 14 15,-2-1-16-15,0 3 6 0,-2-1-13 16,0 1-9-16,2 4 26 0,-3-2-9 0,-1-1-4 16,3 0-13-16,-3 2 4 0,1-1 4 15,-2-3 9-15,4-1-20 0,2 0 4 0,-4-2 3 16,2 0-6-16,0-2 20 0,1-2-25 0,-1-1 5 16,2-4 16-16,0-1-28 0,1-4 8 15,0 0 7-15,0-2 15 0,0 1-7 0,1-3-5 16,0 0 1-16,-2 1 19 0,2-1-15 0,0-2 10 15,0 1-6-15,-2 1 13 0,2-1-10 16,0 0 4-16,0 0-15 0,-1 1 0 0,1-3-1 16,0 0-9-16,0 0-43 0,-1 0-63 0,-1-2-36 15,3 0 14-15,-2-1-246 0,3-2 26 0,-2 3-68 16,2-2 25-16,1 1 53 16,-2-1 9-16</inkml:trace>
  <inkml:trace contextRef="#ctx0" brushRef="#br0" timeOffset="18046.7677">7571 3519 568 0,'4'1'283'0,"1"-1"-28"0,-1 1-35 15,1 1-50-15,1-2-3 0,0 0-37 0,-2 2-4 16,2-1-3-16,-1 0-11 0,10 6-8 0,-2-2 10 15,3 4-16-15,1 0-12 0,2 1-25 16,1 1 9-16,-1 3 12 0,0-2-32 0,-2 2 15 16,1 0-5-16,4 0-10 15,-5 2-21-15,2-1 2 0,-2 3-10 0,3-1 31 16,-2-2-28-16,0 1 3 0,0 1 9 0,-1 0 7 16,2 0-20-16,-3 3 16 0,3-4-29 0,-1-2 3 15,-2 1 6-15,-2-1-3 0,0 2-4 16,1-3-2-16,-3-1 9 0,0 0-9 0,-1-1-17 15,0 0 5-15,-2 0 12 0,0-5-2 0,-4 0-1 16,-1 1-23-16,1-3-25 0,-1 0-21 16,-3-2-27-16,3 1-13 0,-3-2-30 0,1 2 12 15,-2-3-174-15,-1 0-90 0,0-3 29 0,-1 0 21 16,0-1 22-16,0-2-9 0,-1-7 12 16</inkml:trace>
  <inkml:trace contextRef="#ctx0" brushRef="#br0" timeOffset="18480.5042">8190 3459 710 0,'-1'-8'297'0,"-1"1"-41"16,0 1 0-16,0 2-30 0,0 0-27 16,1 1-26-16,-1-1-17 0,-1 2-31 0,3 0-12 15,-1 1-2-15,-2 1-9 0,2 1-20 0,-3 1-1 16,1 4-9-16,-6 7-18 0,-4 1 4 0,1 3-16 15,1 4 2-15,-3 0-4 0,0 0-10 16,1 2 24-16,-1-3-24 0,0 4 32 16,0 0-50-16,-2-1 18 0,1 2 5 0,-2 0-12 15,3 1 19-15,-4 1 2 0,2-2-37 0,-1 5 21 16,0-5-6-16,2-1-8 0,0 1 3 16,0 4-18-16,0-4 31 0,-4-2-22 0,-1 2 13 0,4-2 1 15,-1-3 8-15,3 1-7 0,1 0 7 16,-1 1-24-16,3-2 11 0,-3-1-8 0,2 1 26 15,-1-4-47-15,4-1 25 0,1-2-7 0,0 2 0 16,0-5-17-16,1 2 9 0,2-5 12 16,1-1-22-16,2-2 44 0,-2 1-18 0,2-2-14 15,-2 0 13-15,2 0-27 0,2 0 24 16,-2-2-8-16,1 1 35 0,0-1-56 0,-1 1-13 16,1 0-18-16,0-2-51 0,0 0-23 0,1 0 10 15,0 0-305-15,0 0-24 0,0 0 40 16,-2-15 41-16,7-3 19 0,2 0 16 0,-3-3 14 15,1 3 19-15,2-4-9 0</inkml:trace>
  <inkml:trace contextRef="#ctx0" brushRef="#br0" timeOffset="19372.2669">8902 3946 331 0,'-1'-1'274'0,"-1"-2"-43"0,0-1-10 15,1 0-7-15,0 0-45 0,1-2-11 0,-1 1 4 16,2 0 5-16,-1 0-22 0,0-2-5 0,0-3-29 16,11-9 0-16,-3 5-18 0,2 0-18 15,0 1 3-15,1-3 2 0,0 2-17 0,2 1-10 16,3-1 5-16,-3 2-7 0,4 0 15 16,-1-1-22-16,-1 1 9 0,4 1-16 0,-3 2 3 15,-1-2 12-15,-2 1-4 0,-1 1-3 0,2 0-18 16,0 3-1-16,1-2 10 0,-1 3 16 15,-4-1-35-15,1 5-2 0,-3-2 9 16,8 0-17-16,-2 2 18 0,-3-1-10 0,2 2-5 16,-3 0 13-16,-1 0-21 0,6 0 17 15,21 10 12-15,-16-6-23 0,0 2 0 0,1 2 30 16,-1 0-36-16,-1 1 2 0,1 1-16 0,-2 1 27 16,2 0-9-16,-1 3 1 0,-2-3 4 15,0 3-1-15,-1 1 3 0,1 1-14 0,-3-4-11 16,1 1 14-16,-1-1 24 0,0 0-25 0,-2 1-10 15,3-5 36-15,-4 4-25 0,0-2 5 16,0 0 2-16,0-1-17 0,-3-3 19 0,5 4 4 16,-2-6-7-16,3 2-26 0,-2-5 11 0,0 1 7 15,5 0 29-15,5 2-27 0,-12-4 6 16,3 0-16-16,4 0 19 0,20-15-14 0,-15 8 34 16,-2-3-10-16,1 1-38 0,2-2 19 0,-5 2 1 15,3-2-3-15,-2 3-7 0,-2-2 21 16,0 2-1-16,-8 0 29 0,-3 3-33 0,8-2-2 15,-4 1-1-15,-4 1 30 0,2 1-4 0,-3 0 36 16,-1 0-30-16,-1 2 20 0,0-2-25 16,-1 3 29-16,1-2-24 0,-1 2 9 0,0-1 0 15,0 0 11-15,1 0-54 0,-2 1 30 16,-1 0-22-16,2 0 36 0,-1 0-29 0,0 0 7 16,0 0-3-16,0 0-78 0,0 1-10 15,1-1-61-15,-2-1-51 0,0-1-75 0,0 3 22 16,0 0-239-16,0 0 37 0,0-8 30 15,0 1-12-15,0 0 26 0,0-5 11 0,0-4 24 16,0 0 55-16,0 1 13 0</inkml:trace>
  <inkml:trace contextRef="#ctx0" brushRef="#br0" timeOffset="20751.4108">11067 3509 465 0,'-1'-2'250'16,"0"-2"-18"-16,1 3-18 0,0 0-34 0,0-1-7 0,1-1-34 15,-1 2 1-15,0 0-18 0,0 0-17 16,-1 0-13-16,0 1-23 0,1 0 9 0,0 2-14 15,-1 0 11-15,0 1-9 0,1 2-20 16,-3 2-12-16,-2 9 10 0,-1 1-11 0,1 3 11 16,-5-2-24-16,5 4 2 0,-4-2 0 15,4 2-16-15,-4-1 12 0,3 1-3 0,0 1 16 16,2-3-30-16,-5 0 9 0,3 1 6 16,4-2 8-16,-4 0-24 0,3-2 17 15,0-1-22-15,-1-1 19 0,0-4-17 0,1-3 5 16,0 0 10-16,3-2-18 0,-1 0 27 0,-2-2-20 15,0 0 13-15,2-1-10 0,0 0 5 16,0-1 18-16,0 0 12 0,0-1-13 0,0 1 18 16,1-2-24-16,0 0 15 0,0 0 6 0,0 0-20 15,-7-10 16-15,7 4-7 0,1-1-10 0,4-13 10 16,-5 10-15-16,7-22-3 0,-4 8 10 16,6-1-12-16,1 2 1 0,-2-3 9 0,1 3 5 15,0-2-12-15,-1 2 23 0,2 1-27 16,1 2 14-16,-3-1-4 0,1 3 2 0,0 1 4 15,1 3 11-15,1 2-17 0,2-1 19 16,-5 2-10-16,4 3-11 0,0-3 10 0,-1 2-15 16,5 2-6-16,-3 2 4 0,-1 1 3 0,0 4 8 15,0-2-16-15,0 2 3 0,-2 0-9 16,3 0 1-16,3 0 33 0,20 17-35 0,-21-11 2 16,4 2 0-16,2 1 17 0,-6 3-12 15,2 0 2-15,0 1 23 0,0 2-7 0,-5 1-33 16,0 1 14-16,1 1 26 0,-3 2-46 0,2-3 21 15,-1 3-2-15,0 1 4 0,-1 0-15 0,0 0-5 16,-1-1-7-16,3 0 21 0,-3 1 7 16,-1 0 9-16,2-1-19 0,-2-2 3 15,-1-1 17-15,2 0-28 0,-3-2 16 0,4 3 21 16,-5-1-11-16,3-4-37 0,-5-4 25 0,1 0-26 16,-1-1 15-16,4 4 12 0,-4-5 20 0,0 1-48 15,1-3 27-15,-4-3-12 0,2 1 15 16,0-1-8-16,0-2 10 0,-2 1 16 0,1 1-13 15,1 0-2-15,-1 0 3 0,1-2-1 0,-2 0-1 16,0 0 27-16,0 0-5 0,19-17-2 0,-8 4-20 16,-3-1 8-16,-2-3-3 15,3-3 4-15,1 1-31 0,-1-2 18 0,-1 0-14 16,0-3 0-16,0 2 40 0,-5 0 20 0,1-1-12 16,-1 0 0-16,0 0-7 0,-2 2-4 0,-1 10-2 15,0-7 4-15,0-1-22 0,0-3 0 16,-11-21 13-16,7 23 19 0,-3 0-21 0,-1 1 16 15,-1 2-16-15,5-4 11 0,-5 4-27 0,0 3-15 16,0-2 16-16,0 1 6 0,-1 2-30 16,2-2 47-16,1 4-3 0,1-2-20 0,-2-1 13 15,4 6-16-15,2 2 5 0,-4 1-4 0,2 1 10 16,1-1-16-16,-2 0 0 0,3 2 6 0,0 2 12 16,-3-2 6-16,3-1-24 0,1 1 3 15,-1 2-9-15,0-2 6 0,0 0 5 0,2 2-3 16,-2 0 2-16,2-1-6 0,0 0-3 0,-2 0-12 15,1 0 14-15,1 2 8 0,0-1-5 16,0 1-10-16,0 0 20 0,0 0-14 0,12-7 4 16,6 1 2-16,-2 1-6 0,6-2 13 0,-2-3-8 15,5 0 16-15,-2 2-14 0,3 4-12 16,-5-5 0-16,0 3-12 0,0-1 24 0,-4 1-15 16,-4-2 7-16,5 4 28 0,-5 0-13 0,-4 2-15 15,-2 1 14-15,-1-2 0 0,-1 3 3 16,-5 0-25-16,0 0 3 0,0 0 22 0,7 0-2 15,-7 0 4-15,0 0-12 0,9 0-5 0,-9 0 25 16,0 0 0-16,5 0-5 0,-5 0 7 16,0 0-11-16,0 0 4 0,0 0-9 0,8 0-9 15,-8 0 8-15,0 0 12 0,0 0-11 0,0 0 19 16,0 0-18-16,0 0 3 0,0 0-10 0,0 0 13 16,0 0-13-16,5 0-21 0,-5 0 2 15,0 0-100-15,8-4-36 0,-10 5-56 0,-3 0-45 16,0 0 23-16,-2-1-266 0,-12 0 37 15,8 0-2-15,-5 0 31 0,-6 0 91 0,-27-18 11 16,24 9-17-16,0 1 59 0,-2 0-43 0</inkml:trace>
  <inkml:trace contextRef="#ctx0" brushRef="#br0" timeOffset="22329.5948">18171 1580 209 0,'0'0'209'0,"-2"-3"-45"0,1 3 18 0,0 0 5 16,0-1-35-16,0-1-2 0,0-1-27 16,1 1 2-16,-1 0 20 0,1 0-31 0,-1 0 16 15,2-3-33-15,0 2-12 0,0-1-10 16,1-1 3-16,1 0 2 0,7-7-7 0,0-1-14 15,-3-1 19-15,4 2-22 0,1-1 14 16,-1 0-22-16,6-1 8 0,0 2-11 16,0 0-5-16,-4 0-8 0,2 0 33 0,-4 4-12 15,3-2-16-15,-1 2-13 0,-1 1 0 0,0 0 4 16,0 3 0-16,-4-2-19 0,0 3 26 0,0 2-21 16,-1-1 5-16,-7 2-1 0,7 0 1 15,5 0-16-15,14 13-5 0,-11-6 17 0,-6-2-2 16,8 2-8-16,0 2 3 0,0 0-19 15,-1 1 11-15,2 0-1 0,-3-1 10 0,2 1-17 16,2 0 26-16,-5-1 7 0,3 0-9 0,1-1 1 16,-3-2-16-16,2 0 11 0,1 0 1 0,2-3 10 15,0 0-4-15,-10-3 14 0,6 0-20 16,5 0 7-16,2 0 2 0,30-11 17 0,-24 4-29 16,-2-1 4-16,-1-1 12 0,4-2-23 0,-2-3 5 15,3 0 8-15,1-1 7 0,12-14 10 16,-7 9 3-16,-8 0 10 0,-5 2-4 15,-5 1-5-15,-5 3 12 0,1 0-13 0,-6 3 9 0,1 0-7 16,-4 5-17-16,-1-1 4 0,0-1 11 16,-1 3-4-16,0-1-2 0,-4 6-11 0,0 0-4 15,0 0-50-15,0-7-27 0,0 7-31 0,0 0-27 16,9-14-39-16,-9 14-45 0,0 0 16 16,1-4-158-16,5 0-107 0,-3-3 32 0,8 0 8 15,1-1 40-15,3-3 22 0,-1-2 41 16,5 0 0-16</inkml:trace>
  <inkml:trace contextRef="#ctx0" brushRef="#br0" timeOffset="23456.0838">19832 883 412 0,'1'-1'320'0,"4"-4"-64"0,-2 5-41 0,-3-2-24 0,1 1-13 15,0 1-41-15,-1 3-8 0,4-2-21 16,1 7-13-16,-1-2-12 0,2 2-5 0,-1 3-9 16,-1 4 13-16,3 3-41 0,-1 1 0 15,-3 3 15-15,0 4 3 0,0 2-41 16,-2 0 16-16,-1-12 9 0,0 9-16 0,-16 27-17 16,13-29 16-16,-1 1-12 0,0-1 4 15,-1-1 6-15,-3 0-8 0,2-2 1 0,1-1-13 16,1-2 14-16,-3-2-5 0,5-3-1 15,-2-3-15-15,1-1 11 0,1-2 2 0,0-2 4 16,0 1 18-16,2-3-5 0,-2 1 43 0,1-1 3 16,0 0 2-16,1-2-23 0,0 0 8 15,0 0-2-15,0 0 0 0,-2-15-11 0,5-8-8 16,-3 9-21-16,0-6 32 0,0-6-29 0,11-35 10 16,-2 23 1-16,3 1 0 0,-2 2-23 15,2 2 15-15,-1 4 5 0,0 2-19 0,-2 3 6 16,1 2-14-16,1 2 6 0,-7 3 1 0,5 2 17 15,3 0 11-15,-7 1-39 0,-1 2 40 16,5 6-20-16,-3-4 3 0,2 2 14 0,1-2-35 16,0 1 25-16,2 3-13 0,-1 0-8 15,1-2-4-15,1 3 34 0,3 4-25 0,2-2-5 16,-1 1-11-16,-1 2-12 0,-5 0-2 16,3 0 29-16,25 15-7 0,-20-5 6 0,1-1 3 15,6 0-3-15,-10 4-9 0,3-1-11 0,0 5 10 16,-2-2 9-16,4 2 14 0,-4 8-20 0,0-5 3 15,-3 1 0-15,-4 2-22 0,3-4 13 16,-1 5 17-16,-1-2-8 0,0 0 8 0,1 4-11 16,0-5 1-16,-1-4-3 0,-4 3 9 0,0-4-27 15,3 0-1-15,-4-6 27 0,1 4-12 0,-3 1 6 16,1-6 12-16,-4-1-12 0,2-1 29 16,-2-7-38-16,0 0 38 0,0 6-27 0,0-6 7 15,0 6-25-15,0-6 1 0,11 12 18 16,-10-12 32-16,0 3-4 0,1-3 37 0,-2-1-35 15,2-1 15-15,3-6 11 0,1-6-16 0,-1-4 3 16,0-2-8-16,3-1-5 0,-1-5-3 16,-2-6 6-16,2 0-9 0,2-3 4 0,-1-1-24 15,0 0 7-15,-1-1 0 0,-1 0-14 0,2 3 16 16,-2 5 4-16,-1-1 8 0,0 1-32 16,-2 1 0-16,0 3-15 0,-3 7 33 0,2-4 16 15,-2 12-17-15,0-4 21 0,0 1 6 0,0-4-7 16,0 3-21-16,0 1-7 0,0 1 9 15,0 0 6-15,-11-8-3 0,11 20-26 0,0 0 25 16,0-5-1-16,0 5-7 0,0-7 7 0,0 7-25 16,0 0 26-16,0 0-6 0,0 0-6 0,0 0-8 15,0 0 16-15,0 0-18 0,0 0 11 16,0 0-11-16,-8-11 25 0,8 12-22 0,0-2 12 16,0 1-7-16,-1-2 2 0,0 1 2 15,1 2 3-15,1-1-9 0,-1 2-11 0,0-4 25 16,-1 2-7-16,2 2-13 0,-1-2-8 0,0 0-4 15,0-2 26-15,0 5-3 0,1-3 10 0,-1-1-15 16,0 1-15-16,0 0 7 0,1-2 18 16,-2 2 2-16,1 0-25 0,-3 2 12 15,3-4 11-15,0 2-17 0,-3 0 9 0,4-1 11 16,1 2 9-16,0-2-31 0,0 1-5 0,-1-1 19 16,2 2-28-16,2-4 16 0,1 3-2 15,4 0 11-15,1-3-1 0,1 0-2 0,1 2-16 16,-2 0 13-16,1-2 9 0,-3 2-10 15,-1 1-5-15,-3 0-1 0,-1-2 5 0,1 2 3 16,-2-1-6-16,0 1 7 0,-1-3 11 16,0 2-16-16,-1-3-9 0,-1 2-13 0,1 5 4 15,1-2-80-15,0 1-12 0,-4 1-48 16,3-4-19-16,-1 0-33 0,0-8 18 0,-3 4-281 16,2-2 34-16,0-3-21 0,1 1 19 15,2-2 27-15,-2-3 26 0,5 1 18 0,-2 1 66 16</inkml:trace>
  <inkml:trace contextRef="#ctx0" brushRef="#br0" timeOffset="23913.9692">21177 419 767 0,'0'-2'238'0,"4"2"-11"16,-4-4-30-16,-2 4 3 0,3 0-45 0,-1-2-6 16,1 2-8-16,4-1-32 0,-5 4-15 15,6-5 10-15,-9 1-36 0,5 4-3 0,-4 0-8 16,1 4-2-16,3 1-18 0,-8 3 25 16,3 2-24-16,-1 8-2 0,-4-3 4 0,0 0-9 15,0 3 16-15,-2 2-19 16,-1 1-17-16,2 1 15 0,-2 3-10 0,-3 4 12 15,6-1-12-15,-10 6 17 0,4-1-19 0,-2 3 11 16,5 1-15-16,-6 4 5 0,1 5 17 0,-1 1-30 16,5 3 5-16,2-9 0 0,0-6 6 0,5-1-4 15,0-1-6-15,1 1 8 0,2 0-9 0,1 0 15 16,1-20-3-16,0 9 0 0,0 4-6 0,15 35-5 16,-7-31-11-16,3-3 18 0,-3 0-5 15,5-1 5-15,2 0-1 0,1-2-7 0,2-3-2 16,-2 0 13-16,2-1-19 0,0-4 17 15,3-1-14-15,2 0 2 0,-2-5-3 0,0-1-3 16,0-4-22-16,2-3-25 0,-3-4-33 0,-10-2-31 16,4 0 10-16,19-21-219 0,-17 7 27 15,-4-8 22-15,0 2-94 0,-3-3 30 0,0-6 25 16,1-4 9-16,3 0 7 0</inkml:trace>
  <inkml:trace contextRef="#ctx0" brushRef="#br0" timeOffset="24547.925">21431 827 442 0,'5'-4'302'0,"-3"-3"-36"0,-1 4-13 0,2 1-32 15,0-2-32-15,0 2-19 0,-3 0-32 16,4 0 1-16,-5 1-23 0,1 0-6 0,2 2-10 15,0 3-19-15,-1 3 9 0,-1 1-18 16,0 0 5-16,-1-2-8 0,0 5-38 0,1-4 9 16,0 5 2-16,0 6-1 0,0 1-6 15,0 2-18-15,-15 27-4 0,14-22-1 0,-2 0 4 16,2 3 21-16,0-2-11 0,1-12-22 0,0 6 4 16,0 2 2-16,0 1-6 0,0-1 9 0,0-4-7 15,13 20 11-15,-5-22-12 0,0-2 16 16,2 0-19-16,1-2 9 0,1-1 1 0,2-2 2 15,4-2 16-15,0-1-25 0,1-3 13 0,2 0 4 16,0-4-10-16,-11 0 9 0,5 0 10 16,23-13 6-16,-9 1-11 0,-2-4-4 0,-4-4 1 15,2-2 11-15,-5-2-9 0,-1-6-9 16,-2 0 17-16,-3-1-9 0,0 0 1 16,-5 2-12-16,-5 0 32 0,2 2-27 0,-3 3 39 15,1 4-11-15,-2 1-2 0,0 0-24 0,-2 11 2 16,0-1 12-16,0 0-2 0,0 0 4 0,0 2-23 15,0 7 12-15,0-9 5 0,0 2-3 0,0 7-30 16,0 0 9-16,0-6 14 0,0 11-21 16,0 0 21-16,-3 3-1 0,4 5-3 0,-1-1 2 15,0-2-22-15,0 3-6 0,0 5-3 0,0 1 31 16,0 3-1-16,0 0 12 0,0 2 5 0,0 0-3 16,0 0-52-16,0 0 1 0,0-1 2 15,0-1 31-15,0-2 1 0,0 0-6 16,0 1-2-16,0 0 1 0,0-1 0 0,7-2-30 15,-7 2 7-15,0-2 17 0,0 0-7 0,0-1 0 16,0-1 6-16,0 1-54 0,0-3-21 0,0-1-22 16,0-2-30-16,0-3-48 0,0 1-29 15,0-1 19-15,0-2-195 0,0-6 31 0,-1 15 26 16,1-11 25-16,0-4-114 0,0 0 26 0,0 0 94 16,0 0-30-16</inkml:trace>
  <inkml:trace contextRef="#ctx0" brushRef="#br0" timeOffset="24814.0389">22222 1570 792 0,'5'1'277'15,"-2"1"-52"-15,1-1-34 0,-2 0-13 0,1 1 1 16,-1 0-12-16,0 1-21 0,-1-2-2 16,1 4-23-16,-1-2-14 0,1 2-15 15,-2 0 22-15,-7 10-14 0,3 0-3 0,-3 0-21 16,0 2 2-16,-3 0 13 0,-1-1-43 15,-1-2 10-15,-3 2 2 0,3-1-30 0,-2 1 11 16,0-2-18-16,1 0 19 0,0 0-19 16,1 0 13-16,-1-3-19 0,3-1-24 0,-4-2-36 15,5-1-32-15,2-2-26 0,-7 2-34 0,7-4 10 16,-2-2-194-16,9-1-100 0,0 0 29 16,-9 0 26-16,-3-13 29 0,6 0 20 0,1-5 11 15,4-4-16-15</inkml:trace>
  <inkml:trace contextRef="#ctx0" brushRef="#br0" timeOffset="25704.8039">23168 778 374 0,'16'-8'305'16,"-2"1"-33"-16,1-3-25 0,-5 5-19 15,3 1 2-15,-3-1-23 0,-2 5-31 0,-6-1-29 16,3-3 9-16,0 2-35 0,1 1 2 0,-5-3-16 15,-3 4-6-15,5 0-13 0,-3-1 4 16,0 1 4-16,0-3-48 0,-5 3 2 0,6 1 13 16,-1 2-24-16,-2 3 9 0,-3 0-8 15,-4 1 7-15,-5 5-14 0,1 0 6 0,-2 1-18 16,-1 6 24-16,1-2-7 0,-7-2-27 0,1 3 6 16,1 1-18-16,0-1-5 0,0 4 18 15,0-6-5-15,0 5 25 0,4-3-36 0,1 2 19 16,-1-3 2-16,-3-3 13 0,9 1-40 0,-1-1 12 15,3-1 23-15,2-2-38 0,1 3 25 16,0-3-20-16,3-2 40 0,2-9-22 0,0 7-31 16,0 1 27-16,0-3 1 0,0 2 20 15,8-1-18-15,9 7-10 0,-4-6-10 16,6-5 2-16,0 0 43 0,3 2-32 0,3 0 11 16,3-2 13-16,-2 1-25 0,1 0 6 0,1 2-24 15,-3-3 19-15,0 4 12 0,-1-4-18 16,-2 0-13-16,0 3 18 0,-8-2 9 0,-7-3-17 15,3 0 8-15,-1 0-11 0,9 12-4 0,-13-5 24 16,0-1 1-16,0 1-11 0,-2 3-14 0,0-4 26 16,-3 1-29-16,0 1 21 0,0-8-1 15,0 9 2-15,-12 15 10 0,3-9-22 16,-6 2 34-16,1-1-6 0,-2 1-19 0,-1 2-7 16,-1-3 27-16,-1-1-8 0,-1-1-4 15,-3 3-2-15,1-2-5 0,1-3 9 0,0 3-14 16,2 0 6-16,-1 0-2 0,5 1 29 0,0-2-41 15,0 0 0-15,3 0 18 0,3 0-12 16,-1-3 12-16,1 0-17 0,6-1 18 0,-1-1-5 16,4-9-10-16,0 6 10 0,12 7 45 15,2-4-5-15,1-5 8 0,4 2-13 16,1-2 17-16,4 1-14 0,1-5-6 0,3 1-5 16,-14-1-2-16,10 0-4 0,4 0-2 0,2 0 0 15,1 0-2-15,-1 0-32 0,-1 0 1 16,1 0 39-16,-2 0-3 0,-1 0 1 0,-1 0-15 15,-3 0 17-15,21-13-14 0,-24 13 13 0,-20 0-2 16,11 0-4-16,-2 0-16 0,-2 0-20 0,-1 0 9 16,-6 0 23-16,8 0 0 0,-8 0-72 15,13-10-44-15,-11 7-22 0,-1-2-35 0,0 0-44 16,-2-2-33-16,1-2 21 16,0-6-257-16,-14-22 30 0,12 13 16 0,0-1 27 0,2 2-10 15,0 7 45-15,0-17 12 0,20-37 31 16</inkml:trace>
  <inkml:trace contextRef="#ctx0" brushRef="#br0" timeOffset="26235.1538">24097 809 231 0,'10'-2'258'0,"-4"-3"-27"0,-2 6-54 0,-3-4 11 16,3 2-15-16,2-2-18 0,6 5-10 0,-6-4-30 15,-6 2 5-15,9 0-24 0,11 12 2 16,-9-3-25-16,1-2 15 0,1 3-16 0,-1 1 7 16,3 2-25-16,-4 3-7 0,2 0 9 0,1 2 3 15,0 0 1-15,4 2-30 16,-8 4 21-16,1 2 12 0,-2 5-35 0,-3 0 26 15,4-1-18-15,-6 3-5 0,-1-3 4 0,-3-1 1 16,0-15 9-16,0 9-14 0,-11 29-8 0,2-25 10 16,1 3-7-16,-2-1 15 0,-3-1-21 15,-1 2 15-15,-4 1-7 0,4-4-13 0,-5 3 5 16,1-4 16-16,-2 4 1 0,-2-4 9 0,3 1-16 16,-2-2 1-16,0 0 0 0,1 0 6 15,-1-2-9-15,1 1 12 0,-1-5-16 0,1 1 0 16,-2 0-2-16,3-2 3 0,0 0-13 0,1-1 4 15,0 0-4-15,0-2 5 0,2 0-5 0,6-4 8 16,-4 1-7-16,2-3-14 0,2-2 31 16,4 0-39-16,-1-4 10 0,1 2 18 0,-1-1 0 15,4-1-28-15,0-1 10 0,0 0 0 0,1-1-8 16,1 2 24-16,-1 0-15 0,1-2-6 0,-2 1 6 16,2-2-35-16,-1 1-27 0,-1-1-29 15,3 0-76-15,0 0 15 0,0 0 16 0,-8 0 10 16,8 0-334-16,-9 0 33 0,-4 0 27 15,-18-10 25-15,9 9 25 0,-3-2 48 0,-8 1 3 16</inkml:trace>
  <inkml:trace contextRef="#ctx0" brushRef="#br0" timeOffset="32622.8461">12432 3008 265 0,'0'0'199'0,"0"0"-20"0,0 0-23 16,14 0-1-16,-14 0-26 0,0 0-1 15,0 0-8-15,0 0-4 0,0 0-6 0,0 0-17 16,0 0 24-16,0 0-13 0,0 0-6 16,0 0-15-16,0 0-8 0,0 0 11 0,0 0-26 15,0 0 12-15,0 0-4 0,0 0-12 0,14 0-13 16,-14 0-16-16,0 0 3 0,0 0-6 16,0 0-10-16,0 0 10 0,0 0-4 15,0 0-8-15,0 0 20 0,13 4-20 0,-19 10-6 16,1-1 5-16,-3 2-2 0,0 4 2 15,1 0-3-15,1 1 15 0,-4 1-16 16,1 0 15-16,1 3 0 0,-1 2-5 0,-1-3-4 16,1 5 0-16,1 1-9 0,-2 0 3 15,2 4 4-15,1 1 5 0,1 3-18 0,0 0 16 16,-2 1-10-16,3-2 13 0,-1 1-14 16,3-2-14-16,1 0 14 0,0 4 13 0,0-3 3 15,-1 2-20-15,3-20-1 0,0 8-3 0,0 3 5 16,0 4 1-16,0 1 7 0,0-1-10 0,9 36 13 15,-6-36 11-15,3 0-8 0,3-3-25 16,1 0 10-16,0-1-2 0,1 1 11 0,1-3 9 16,-1-1-15-16,5-1-9 0,-1 0 17 15,0-2-19-15,4-3 7 0,-1 1 24 0,-1-2-27 16,2 0 11-16,0-4 8 0,-2 1-9 0,3 0 3 16,-5-4 22-16,2-2-23 0,-4 0 7 0,-1-2-3 15,3-1-12-15,-1-2-6 0,3-2-8 16,-6 1-59-16,1-1-12 0,-12-3-53 15,6 0 13-15,5 0-236 0,12-19-22 0,-14 8 23 16,3-2 25-16,-3-3 19 0,4-4-16 16,-4-4 19-16</inkml:trace>
  <inkml:trace contextRef="#ctx0" brushRef="#br0" timeOffset="33418.5225">12900 3527 540 0,'0'-7'256'0,"2"2"-17"16,-2 0-45-16,2 2-4 0,0-2-27 0,-2 2 0 15,0 0-30-15,2-1-3 0,-2 1-5 0,0 2-37 16,0-2-7-16,0 2-11 0,0-3 1 16,0 3-14-16,0 1 17 0,1 1-15 0,-1 3 1 15,0-1-14-15,0 2-3 0,2 1 7 16,0 12-26-16,-2-8-4 0,0 5 11 0,0 3-20 16,0 1-3-16,0 3 14 0,0 1 8 15,0-1-5-15,0 0-7 0,0 1 12 0,0 0-23 16,12 20-2-16,-8-23-5 0,2-4 6 0,-1 1 15 15,3 0-20-15,0-3 5 0,-4-3-12 16,7 2 7-16,-4-6 3 0,-2 0 6 0,4-3-4 16,-3-1 7-16,1 0-10 0,-1-2 8 0,2-1 14 15,-2 0-24-15,3 0 28 0,3 0-12 16,17-14 9-16,-14 6-6 0,2-3 11 0,-4-3-10 16,0 0-9-16,1-1-1 0,-1-3 24 15,-1 0-5-15,-4 1 4 0,1 3-4 0,1 0 9 16,-4 0-10-16,-1 6 57 0,-3-1-11 0,0 0 8 15,2 5-10-15,-2 0-44 0,-1-2 9 16,3 4-21-16,-1-1 27 0,-3 0-11 0,2 1-3 16,-2 1-3-16,0 1-5 0,0 0 1 0,0 3-2 15,0 0-1-15,0 1-3 0,-2 3-5 16,-1 0 14-16,3 0-32 0,-4 11 1 0,4-10 2 16,0 6 15-16,0 0-23 0,0 0 21 0,0-2-34 15,16 14 26-15,-8-13-8 0,-3-5-9 0,7 2-12 16,1-3 25-16,0-1-17 0,3-3 39 15,-1-1-26-15,-9-2 8 0,6 0-9 0,5 0 16 16,23-15-21-16,-17 5-7 0,-4 1 18 0,0-1-8 16,-2-4 34-16,1 1-9 0,-2-3-11 15,-2 1 4-15,-1-2 0 0,3-1-1 0,-8 0 31 16,-1 2-5-16,1-2-18 0,-4 2-1 0,0-1 45 16,-4 2-5-16,0 2-20 0,0 2-9 0,0 3-18 15,0-5 18-15,-11-13-8 0,6 15 3 16,0-2 1-16,-5 1-1 0,5 4-43 15,1 0-6-15,-3 0-20 0,2 2-28 0,-3-6-5 16,1 5-51-16,0 1-20 0,-4-3-45 16,2 1 0-16,2 0 20 0,0 0-199 0,5 3-76 0,-7-9 46 15,2 1 28-15,-1 0 25 0,4 0 22 16,-2-2 19-16,2-1 8 0</inkml:trace>
  <inkml:trace contextRef="#ctx0" brushRef="#br0" timeOffset="33751.3392">13540 3045 354 0,'4'-1'220'0,"3"-1"-19"0,-3 0-19 15,15 0-17-15,0-1-11 0,4-1-23 0,2 0-9 16,0 3 12-16,2-4-18 0,6 3 7 16,-3-4-26-16,1 1 1 0,1 1-18 0,-1 2 21 15,0-4-19-15,-1 4-12 0,3-3 5 16,-6 1-10-16,1 2-9 0,-9-1 9 0,1 0-32 16,-6 3 13-16,-2 0-6 0,-4-1-20 15,-1 0-8-15,-3 0 13 0,0 1-20 0,1 0 14 16,-5 0-27-16,0 0-4 0,0 0-24 0,5 3-67 15,-3-1 12-15,-6 0-188 0,-2 0-105 0,-9 5 24 16,5-5 25-16,-1 0 19 0,-1 0 30 16,3 0 2-16</inkml:trace>
  <inkml:trace contextRef="#ctx0" brushRef="#br0" timeOffset="34093.5958">13940 3026 212 0,'-2'2'338'0,"-1"-1"-83"15,0 1-38-15,3-1-33 0,-2 0-7 0,0 1-12 16,2-1-41-16,-2 0-5 0,2 0-11 0,0 1-2 16,-2 2-13-16,2 0-17 0,0 1-7 15,0 1-19-15,2 1-1 0,-2 0 2 0,0 5 0 16,0 4-15-16,0 2-5 0,0 1 5 16,0 1 26-16,0 1-38 0,0 1 15 0,-11 21 12 15,7-24 3-15,2 3-19 0,-1-2 4 0,-2 1-2 16,1-2-8-16,-1 0 6 0,1-1-16 0,0-5-12 15,1 5 32-15,1-2-27 0,-2 0 17 0,1-4-20 16,1-2-1-16,1-2-3 0,-1-1-1 16,0-1 15-16,2 0-14 0,-2-1-1 0,2 0 4 15,0 0 18-15,-2-1-15 0,2 0 1 16,0-2-13-16,0 2 3 0,-2-1-39 0,2-1-18 16,-1 2-38-16,0-4-53 0,-2 2 14 0,5-4 11 15,-4 0 13-15,0-1-300 0,2-1 28 0,0-4 24 16,0 2 35-16,4-10 30 0,-4 8 3 15</inkml:trace>
  <inkml:trace contextRef="#ctx0" brushRef="#br0" timeOffset="35456.7766">14365 3350 395 0,'0'-4'259'0,"1"0"-40"0,-1 4-23 16,0 0-13-16,0-13-30 0,3 10-1 0,-3-2-18 16,0 3-16-16,0-1-14 0,0 0 11 0,0-1-21 15,0 0-2-15,0 3-8 0,0-1-3 16,2 1-29-16,-2 1-1 0,0 0-4 0,0 0-11 15,0 0-3-15,0 0 19 0,0 0-14 16,0 0-7-16,0-10-12 0,-2 8 7 0,2 1-15 16,-3 1 4-16,3 1-6 0,0 1 6 0,-2-1 16 15,1 2-22-15,1 1 10 0,-2-1-7 16,2 2 8-16,-2 1-10 0,-4 10-10 0,-1-1 24 16,0 3-30-16,-4-3 16 0,5 2-13 15,3 0-4-15,-4-1 8 0,3 2 8 0,-1-3-18 16,2 2 26-16,0 1-21 0,-2 0 15 15,3-2-9-15,-1 1 11 0,3-9-12 0,0 5 8 16,0 2-13-16,0 1-3 0,0-4 7 16,0-1-6-16,0 0 5 0,0-1 4 0,0-1 0 15,0-1 17-15,0-1-8 0,0 0-8 0,0-1 5 16,0 0-10-16,9 16 3 0,-6-11-5 0,6 2 0 16,-4-3 25-16,7-3-5 0,-7-1-4 15,3-1-3-15,-4-3-1 0,4 1-7 0,-1-1 18 16,1-1 18-16,0-1-23 0,-8 0 15 0,7 0-14 15,4 0-2-15,5 0 16 0,17-13-13 0,-18 7 16 16,2 0 19-16,-4-4-16 0,1 1-2 0,-1-4-7 16,1-1-16-16,1-3-3 0,2 0 12 15,-4-3 8-15,2 1-18 0,-2-2 16 0,2 1-21 16,-4 0 11-16,4-1 5 0,1 3 18 16,-5-3 5-16,1 1 6 0,-1 2-19 0,0 2 18 15,-4 0 4-15,1 1-4 0,-1 1 9 16,-2 5-3-16,-1 0-7 0,-2 1-5 0,1 2 16 15,-1 1-5-15,0 2 10 0,-1-1 6 0,0 1-4 16,0 0-47-16,1 1 23 0,-2-1-20 16,2 1 25-16,-2 1-22 0,1 0-1 0,-1-1 7 15,1 1-3-15,-1 0-2 0,0 1-25 16,-1 1 6-16,1 2-2 0,-1-1 2 0,-1 3-14 16,0 0 15-16,-2 10 3 0,-4 2-2 0,2-3-13 15,1 3 25-15,-2 2-14 0,-2-3-21 0,4 1 21 16,-1 3 2-16,1 0-14 0,2 1 6 15,0-1 8-15,-1-1 0 0,2 2-33 0,1 0 28 16,-1-2 6-16,2-5-11 0,0-6 22 0,0 5-30 16,0 2 22-16,16 13-38 0,-9-15 34 15,1-1 6-15,-1-5-36 0,2 2 17 16,0-3-3-16,1 1 3 0,3 0 6 0,3-2-8 16,-3-1 1-16,-2-3 2 0,-1 0 17 15,-2 1-17-15,0-2 0 0,-3 0 1 0,4 0 0 16,-4 0 0-16,0 0 3 0,-5 0 23 0,0 0-12 15,6 0-20-15,-6 0-8 0,8 0 16 0,-8 0-1 16,8 0-13-16,-8 0 27 0,6 0-37 16,-6 0 47-16,7 0-14 0,-7 0-8 0,9-10-29 15,-7 9 3-15,4-1-39 0,-5 2-30 16,1-1-18-16,-1-1-9 0,-1 1-30 0,0-1-38 16,0 1 18-16,0-1-175 0,0 0-110 0,-2 1 16 15,0 1 33-15,-1 0 30 0,-2 0 25 0,5 1-19 16,-2 1 12-16,1 0-2 0</inkml:trace>
  <inkml:trace contextRef="#ctx0" brushRef="#br0" timeOffset="35806.081">15074 3957 298 0,'3'3'236'0,"-2"1"-31"15,0 2-27-15,-1 0 7 0,0 0-51 16,0 1 4-16,1 0 8 0,-1 1-18 0,0 5-10 16,-13 23 9-16,10-22-35 0,-3 5 5 15,-1 0-3-15,-2 0-19 0,2 0 7 0,-2 1-25 16,-5-4 1-16,4 3 11 0,-3 0-12 16,-3 0-6-16,4-1 6 0,1 1-15 15,2-6 0-15,-4 1 10 0,2-1 1 0,1-2-14 16,1-1 4-16,3 0-7 0,-1-3-28 0,2-1 9 15,-1-3-3-15,4 1 4 0,0-1-15 0,-1-1 4 16,1 0 2-16,0 0 7 0,0-2-5 0,-1 1 14 16,3 1-27-16,-1-2-24 0,1 0-9 15,0 0-48-15,0 0-21 0,0 0 10 0,-8 0-223 16,-1-10-97-16,5 8 34 0,-8-8 21 0,-1-1 23 16,2 0 20-16,-3 0 2 0</inkml:trace>
  <inkml:trace contextRef="#ctx0" brushRef="#br0" timeOffset="41339.0834">15985 3304 209 0,'0'0'282'0,"0"0"-45"0,0 0-22 15,0 0 1-15,0 0-61 0,13 0 7 16,-13 0 7-16,0 0-44 0,0-12-15 0,0 12 7 0,0 0-19 15,0 0-14-15,0 0-6 0,26-15-10 16,-23 15-19-16,-3 0 20 0,0 1-6 16,5 2-36-16,-2 0 13 0,0 2-6 0,3 8 0 15,2 1 10-15,-3-4-17 0,0 9 5 0,3 0-6 16,0 2-1-16,0 3-2 0,1-4 12 16,0 3-10-16,-1 1-14 0,1 1 24 0,-1 0-8 15,0-5-2-15,-1 4-16 0,0 0-5 0,3-1 10 16,0 0-4-16,-3-3 8 0,2 1 6 15,0-2-28-15,-1-2 1 0,-5 0 30 16,3-5-5-16,4 1-11 0,-4-1-2 0,-2-3 10 16,0-3-13-16,0-2 10 0,-2 0 15 15,0 0 9-15,1-1-14 0,-2-1 40 0,0 0 23 16,1 0-9-16,0-2-27 0,-2 0-5 0,0 0-7 16,0 0-14-16,23-18 11 0,-13 4-5 15,2-4-5-15,-1-2-11 0,1-1 32 16,1-1-8-16,0-1-30 0,-1 2 11 0,0-2 26 15,-2 3-7-15,-2 1-3 0,1-2-5 0,-1 3-14 16,-2 3-3-16,3-2-1 0,-3 4-1 0,-1 3 50 16,-3 4-17-16,0 0-9 0,0 0 3 0,-1 1-10 15,1 2-4-15,-1 1-2 0,-1 2-5 0,0 0-8 16,2-3-2-16,-1 3-1 0,2 3 24 16,0 0-4-16,4 10-3 0,3 1-2 15,-2 3-2-15,0-1-7 0,2 3-1 0,-2 0-1 16,1 0-12-16,1 1 4 0,1-1 10 0,2-1-19 15,-2 2-2-15,-1-4 3 0,6 3-1 16,-4-4 1-16,-1-1-1 0,3 0 2 0,-1-4 20 16,2-1-4-16,0-2-20 0,0 2 8 0,1-3-6 15,4-4 3-15,-2-2-3 0,-8 0 5 16,4 0-1-16,3 0-23 0,19-13 1 0,-19 5 54 16,2-3-8-16,-2-3 11 0,3-1-14 15,-4-1-25-15,-2-2 37 0,-1 0-9 0,-2-2 9 16,-3 1 20-16,-2-3-26 0,1 3 24 0,-4 2-12 15,-1 0 5-15,-2 1-10 0,0 7 7 0,0-4-13 16,0-2 0-16,-14-15-3 0,7 15 5 0,1 2-21 16,-2 1 8-16,-3-2-34 0,2 3-1 15,-1-3-13-15,-1 4 5 0,2 1-129 0,-1-1-30 16,-2 1-30-16,0-3-56 0,-1 1 24 0,4-2-282 16,3-3 40-16,-4 3 35 0,1-6 63 15,-2-2 28-15,5 1 26 0,1-1 21 0,-5-1-7 16,8-1 1-16</inkml:trace>
  <inkml:trace contextRef="#ctx0" brushRef="#br0" timeOffset="41660.5043">16859 2824 439 0,'1'-3'307'0,"1"2"-60"0,0-2-34 0,-1 0-34 16,0 1 8-16,4 0-22 0,1-1-22 0,11-3-8 16,1 0 12-16,-1 0-30 0,3 1-14 15,2-1 1-15,3 1-23 0,-1 1 9 0,-2 1-12 16,3 0-5-16,-1 0 8 0,0-1 1 16,-3 0-25-16,1 3 12 0,-3-2-17 0,1 0-3 15,-3 0 8-15,-4 0 1 0,-2 2 5 0,-4 0-29 16,-1-1 15-16,-1 2-33 0,-1-1-10 15,0 0-5-15,0 1-33 0,-2-1-22 0,-1 1-30 16,-1 0-21-16,1-2-32 0,-1 2 13 16,0 0-131-16,0 0-75 0,-12-4-71 0,7 2 25 15,0 2-22-15,0-1 16 0,-1 1 6 0</inkml:trace>
  <inkml:trace contextRef="#ctx0" brushRef="#br0" timeOffset="41955.856">17187 2724 337 0,'-2'0'286'0,"-1"0"-40"0,0 0-51 0,1 0-42 0,0 0-3 15,0 0 5-15,0 2-27 0,1-1 3 0,-2 2-30 16,3 0-12-16,-1 2 23 0,-1 1-7 16,2 0 10-16,1 13-23 0,-1-11 16 0,0 9-12 15,0 1-35-15,0 1 17 0,0 1-8 16,0-1 4-16,0 3-7 0,14 21-14 0,-13-20 27 16,2 0-13-16,-3-2-37 0,0-10 18 15,0 5-9-15,0 1-13 0,0 2-2 0,0 1 19 16,0 0-16-16,0 0 18 0,0-1 12 0,0-4-39 15,-8 21 6-15,6-19 13 0,2-2-17 16,-2-4-11-16,-1 5 16 0,2-4 8 0,-1-4-26 16,2 0-3-16,-1-2 18 0,0 1-7 15,0-2-1-15,-1-1 12 0,1 1 7 0,1-5-33 16,0 0 6-16,0 0-63 0,0 7-31 0,0-7-23 16,0 0-21-16,0 0 13 0,-5 10-334 15,5-10 27-15,1-3 28 0,-1 1-6 0,1-2 26 16,1 0 69-16,4-13 12 0</inkml:trace>
  <inkml:trace contextRef="#ctx0" brushRef="#br0" timeOffset="42841.6533">18086 3138 906 0,'3'0'291'0,"0"-2"-45"0,0 1 3 16,0-2-26-16,1 1-18 0,-2 1-15 0,1 2-16 15,-1-2-9-15,1 0-19 0,-2 0-1 0,1 1-11 16,-1-1-19-16,1 0-26 0,0 1-19 15,-1 0-21-15,0-1-6 0,-3 3 20 0,2-1-13 16,-4 1-4-16,-10 4-7 0,-1 3-20 16,1-2 12-16,-6 2-2 0,2 1-17 0,-4 2 27 15,-1 0 0-15,-1-1-11 0,-1 1-12 16,2 0 12-16,-3 1-11 0,0-3-6 0,1 2-2 0,-1 1 29 16,2-2-30-16,0-1 13 0,0 2 14 15,4-2 5-15,4 0-50 0,-1-2 11 0,5-4 4 16,-2 2-5-16,4-2 19 0,3 3-11 15,1-2-12-15,1 0 1 0,1-3-6 0,1 4 20 16,2-2-2-16,0 0 18 0,0 2-32 0,1-6 14 16,0 0-6-16,0 5 7 0,12 8-26 15,0-2 29-15,4-3-14 0,0 1-18 0,2-1 2 16,0-1 54-16,2 0-36 0,0 0-5 0,0 0 31 16,-1 0-31-16,2-1 3 0,-4 1-11 15,0 1 20-15,1-4-28 0,-2 3 25 0,-4-3-5 16,-3 0 26-16,5 3-32 0,-6 0 13 15,-2-3-22-15,0-1 7 0,-1 1 20 0,-1-1-9 16,-1 1 6-16,-1-1-5 0,-2 1-2 0,0 3 0 16,0-7 1-16,0 11-2 0,-11 14-2 0,-1-9 15 15,-1-2-29-15,1 2 21 0,-5 2-3 0,-5-2-17 16,-1 0 0-16,2 0 3 0,-4 2 26 16,-2-2-16-16,-1 2 28 0,-2-2-1 0,2 2-14 15,2-2-15-15,0-3 1 0,2 0 31 0,3-1-3 16,0 2-2-16,3-2-3 0,1 0-1 15,2 0-37-15,3-2 2 0,6-1 2 0,2-1 26 16,4-2-13-16,-1-1 10 0,1-5-25 16,0 0 27-16,0 7-1 0,23 9 0 0,-10-10-8 15,8 0 11-15,-5-1 0 0,4-2-2 0,4 0-3 16,0-2-1-16,-12-1 1 0,7 0-11 0,4 0 0 16,3 0 0-16,1 0 2 0,1 0 18 15,0 0 11-15,2 0-2 0,0 0-5 0,-2 0 7 16,0 0-18-16,-1 0-2 0,-3 0 0 15,-1 0 11-15,-5 0-1 0,-3 0-40 0,-2 0 3 16,-3 0 31-16,-2 0-6 0,-1 0-11 0,-7 0 5 16,9 0 2-16,-9 0 9 0,7 0 0 15,-7 0-22-15,7 0 1 0,-7 0-72 16,0 0-38-16,0 0-47 0,0 0-50 0,13-8 18 16,-12 3-246-16,0-1-30 0,-1-1 32 0,1-14 33 15,1 0 48-15,2-2 9 0,2-4 22 16,-1 1 12-16,4 0-11 0</inkml:trace>
  <inkml:trace contextRef="#ctx0" brushRef="#br0" timeOffset="43638.2309">18470 3338 509 0,'1'-4'333'0,"1"-2"-42"16,0 2-24-16,-2 0-54 0,2 1-18 0,0 0-26 15,-2 1-14-15,2 0-2 0,0 1-17 16,-1 1-27-16,1 0-1 0,2 1-15 16,1 2 6-16,7 7-18 0,0 1-23 0,0-1-1 15,-2 5 14-15,1-3-20 0,1 5-5 0,-2-2 9 16,0 3-13-16,0-1 1 0,-2 2-1 15,0 0-17-15,1 0 2 0,0 2-5 0,-2 1 13 16,0-1 4-16,1-2-23 0,-3 1 19 0,1-1-11 16,1 0 22-16,0-3-43 0,1 2 3 15,-1-3 8-15,-3-6-9 0,1 0-16 0,-2-2 39 16,0 0-8-16,0-3-3 0,0 1-8 0,-1-3 30 16,1 2 3-16,-1-2 10 0,2-1-6 15,-4-1-5-15,0 0 10 0,6 0-5 0,4 0 12 16,14-18 7-16,-9 8-7 0,-3-5 6 15,-3 2-5-15,7-6 9 0,-1 0-26 0,-2-2-19 16,2 2 32-16,1 0 3 0,-3 0 3 0,2 2 6 16,-5 5 0-16,-3-2 13 0,2 3-14 0,-4-3 8 15,0 7-16-15,-1-2 4 0,-1 6-17 0,0-2 8 16,-2 3-9-16,1 0-6 0,0 0 9 16,0 0-20-16,1 2-9 0,-2-1 3 0,-1 1-2 15,0 0-8-15,0 0 4 0,8 9 6 0,-5-4-7 16,5 10 2-16,-1 3-9 0,1-1-2 0,0 2 11 15,-1-1-4-15,0 3 0 0,1-4-12 16,-1 2 13-16,0 1-5 0,-2-1 2 0,5-5-1 16,-2 3-4-16,2 0 0 0,-2-4 1 15,5-1-7-15,-2-2 9 0,2 0-13 0,2-1 4 16,2-2 5-16,-1-2-5 0,-2-4 6 0,1-1 2 16,-6 0-1-16,6 0-1 0,19-10 9 15,-16 3-8-15,2-4-4 0,0-1 14 16,0-1-16-16,-2-6 24 0,0 3-12 0,-4-2 15 15,1 0-3-15,-1 0-5 0,1-3 12 0,-2 1 26 16,-3 0-7-16,-1 1 10 0,-2 1-27 0,-5 0 12 16,1 1 11-16,-1 4-31 0,-2 0 16 0,0 5-27 15,0-3 14-15,0 0 0 0,0-2-3 16,-14-8 3-16,10 12-34 0,-1 0 18 0,3 2-16 16,-5-7 16-16,2 7-18 0,1 0-12 0,0 3-11 15,-2-2-29-15,-1 2-46 0,1 1-35 0,-7-1 13 16,0-3-96-16,-2 0-42 0,1 6-47 15,6-3 28-15,-8-3-269 0,5 0 13 0,1-4 45 16,4 2 32-16,-4-2 28 0,8-1 44 16,2-1 19-16,-2-2 26 0,2 5-9 0,0-1 7 15</inkml:trace>
  <inkml:trace contextRef="#ctx0" brushRef="#br0" timeOffset="44209.253">19864 2867 696 0,'1'-3'295'16,"3"2"-50"-16,-2-1-9 0,0 0-7 0,0 0-36 15,-1 1 4-15,1 0-51 0,-1 0-19 0,3 1-13 16,-1 0-15-16,0 3 16 0,2-2 1 15,0 3-24-15,5 5-13 0,6 3-7 0,-4 3 5 16,1-2 22-16,-2 3-46 0,2 1 27 16,-1-2 2-16,0 3-17 0,0 3-13 15,3 1 13-15,-5 0-6 0,2 0-7 0,-3 3-4 16,0 0-6-16,-3 3 5 0,2 1 3 16,-2 2-13-16,-2 1-4 0,-1 0 21 0,1 4-6 15,-4 0-4-15,0-18-1 0,0 11-4 0,0 5-4 16,-15 43-4-16,10-35-3 0,-4-1-3 15,-1 1 3-15,1 2-3 0,-3-2-3 0,-1 0-1 16,-1 1-3-16,-2-1-5 0,1-2-3 0,0 0 0 16,-3-1 3-16,2-2-2 0,-2-1 1 0,-3-3-3 15,2 0 6-15,2 0 6 0,-2-5-5 0,3-2-23 16,-3 1 35-16,1-4 5 0,-5-1-1 16,3-3-2-16,0-1-5 0,-1-2 10 0,-2-3-13 15,-2 2 9-15,0-2-3 0,1-1 4 0,1-2-7 16,1 2-3-16,1-6 4 0,3 1 7 0,2 1-13 15,2-1 13-15,5-3-16 0,0 0-18 16,3-2 16-16,1 0-5 0,1 0-12 16,0-2 13-16,0 2-18 0,-1 0 19 0,3-1-11 15,-1 0-14-15,0 0-33 0,2-1 4 0,-2 1-105 16,3-1-73-16,0 0 21 0,0 0-298 16,-8 0-3-16,-1 0 16 0,-11-16 35 0,4 6 31 15,-1-1 62-15,-1 3 30 0,-3-5 15 16,-7 5 27-16,1 2-20 0</inkml:trace>
  <inkml:trace contextRef="#ctx0" brushRef="#br0" timeOffset="62644.58">3843 5972 668 0,'0'0'190'16,"0"0"8"-16,0-13-21 0,0 13-10 0,0 0 10 15,0 0-22-15,0 0-24 0,0 0-3 16,0 0-14-16,0 0-5 0,0-12 10 0,0 12-21 16,-24-15 15-16,24 14-18 0,0 0-7 0,-1 2-1 15,1-3-14-15,-1 2 11 0,1-1-28 16,0 1 11-16,0 0 0 0,0-2 23 16,0 1-4-16,-1 1-36 0,0 0-20 0,1 0 19 15,0 0-16-15,2 0 18 0,-1-2 6 0,-1 1-36 16,0 1 31-16,0 0-2 0,1 0-44 0,-1 0 52 15,0 0-45-15,0 0-4 0,0 0-2 16,0 0 5-16,0 0 33 0,0 0-29 0,2 0-17 16,-1 1-1-16,0 1 13 0,1 1 7 15,0-2-12-15,1 1 18 0,0 1-10 0,2-1-21 16,-2 3 10-16,1-2 13 0,6 7-19 16,1 0-14-16,0 1 27 0,0-4 31 0,0 3-29 15,1 1-11-15,-1 1-7 0,0 1 28 0,2-2-5 16,-1 2-3-16,1 0-17 0,0 0 34 15,2-1-14-15,-2 0 5 0,1 1-38 0,-5 0 14 16,3 0 18-16,0-1-1 0,1-1-2 0,0 2-11 16,-1 0 10-16,1-1 11 0,0 1 2 0,-4 0-2 15,3-2 24-15,1 3-7 0,-4 2-39 0,-3-6 3 16,6 2-1-16,-2 0 25 0,2 2-2 0,-2 3-4 16,1-7 0-16,1 3-40 0,-3-1-4 15,-1-4 3-15,0 1 51 0,2 2 6 16,-4-2-8-16,0-4-1 0,5 7-1 0,-2 0-22 15,-5-5 0-15,2-1 0 0,2 6-2 0,-3-3 3 16,2 3 4-16,0-2-1 0,-2-4-1 0,-1-3-4 16,-1 3-7-16,2-2 7 0,-1 0-10 0,-2 1-6 15,1-3 29-15,0 2-10 0,0-1-2 16,-1 1 1-16,0 0-7 0,1-1 6 0,1 0 1 16,-3 0-3-16,2 2 12 0,-1-2-14 0,0-2-1 15,-1 2-10-15,0-1 14 0,1-1 0 0,1 0-67 16,-3-1-24-16,0 3-23 0,0-3-45 15,-2-1-19-15,-1-1-59 0,1 0 20 0,-1-3-218 16,-4-7-4-16,0-3 9 0,-2-2 27 0,3-3 28 16,-4 2 23-16,3-1 20 0,-1-3-8 15,3 4-7-15</inkml:trace>
  <inkml:trace contextRef="#ctx0" brushRef="#br0" timeOffset="63436.9825">4291 5870 244 0,'-1'-3'258'0,"1"-3"-30"15,0 4-7-15,2-3-36 0,-2 2-16 0,0-1 16 16,0 0-34-16,0 0-6 0,0 1 9 0,2 1-21 16,-2-3-16-16,1 3-2 0,-2 0-16 15,1-1-12-15,0 3 3 0,0 0 7 0,0 0-27 16,0 0-14-16,0 0 10 0,0 0 12 0,0 0-6 15,0-7-23-15,4 2-5 0,-4 2 16 16,0 1-26-16,0 1-1 0,0 1 20 0,0 0-22 16,0 1-1-16,0-2 10 0,-1 2-12 15,-1-1-14-15,1 1 2 0,-1-2-3 0,0 5 0 16,0-2-1-16,0 2-4 0,-6 9 11 16,1-3-6-16,-1 2-4 0,1 1 21 15,-2-1-19-15,0 1 3 0,0-1-23 0,-1 2 26 16,1 0 22-16,-2 0-48 0,2 1 26 15,-3 1-8-15,0-3 5 0,1 4 26 0,0-3-36 16,0 3 24-16,-2-2 8 0,-1 3-3 0,-1 0-10 16,2 0-8-16,-2 0-10 0,1 3 7 0,0-3-8 15,0 0 34-15,-1 1-32 0,1-1 12 16,-2 1 23-16,2-3-33 0,-2 4-7 0,2-4 0 16,0 3-25-16,1-6 7 0,0 5 27 0,2-1-22 15,0-3-5-15,-1 5 32 0,1-3-15 0,1-1 19 16,1 0-26-16,-2-3 9 0,3 1 25 15,-1-2-25-15,0 2 17 0,3-5 9 0,1 0-21 16,-4 4 12-16,6-7 16 0,-3 4-33 0,3-5 2 16,-1 0 4-16,2-1 8 0,0-1 1 15,-1 3-3-15,0-4 0 0,2 1 15 0,-3 1-1 16,3 1-4-16,-1-2-2 0,0 1-3 0,0 0 5 16,1-1 16-16,-1 1-4 0,1-1-2 15,-1-1-22-15,0 1 2 0,2 1-2 0,-2-3 0 16,1 1 0-16,0 1 1 0,0-1-12 0,0-1 9 15,1 2 0-15,0-2-4 0,-1 0-5 16,1 1 0-16,-1-1-34 0,1 0-8 0,0 0 13 16,0 0-44-16,1-1-31 0,-1 0-35 15,1-3-64-15,1-1 17 0,-1-2-214 16,3-9-40-16,0-1 31 0,0-2 19 0,0 2 24 16,3 1 24-16,-1 0 0 0,2-2 9 0,1 4 5 15</inkml:trace>
  <inkml:trace contextRef="#ctx0" brushRef="#br0" timeOffset="65704.7856">4754 6594 425 0,'0'0'221'0,"0"0"-14"0,0 0-14 15,0 0-28-15,0 0-13 0,14 0-3 16,-14 0-10-16,0 0 15 0,0 0-40 0,0 0-10 16,0 0 2-16,0 0-17 0,0 0-11 15,0 0 12-15,0 0-17 0,26 12-7 0,-26-11-2 16,1 1 25-16,-1 3-29 0,-1-1 13 15,1 2-26-15,-1-2-3 0,0 3 11 0,-4 8 22 16,-1 1-31-16,2 0-10 0,-2 0 16 16,3 1-16-16,-8 2 9 0,2-3-6 0,0 1-17 15,0 0 15-15,-3-4-13 0,2 3 25 0,-2 1-33 16,3-3 16-16,-2 1-12 0,0-1 28 0,1-1-17 16,1 4-7-16,-3-5 8 0,1-2 29 15,-1 1-18-15,6 0-15 0,-6-3-5 0,6 0 35 16,1-2-19-16,1 0-39 0,1-2 31 15,-1 1-24-15,2-3-10 0,-1 1 21 0,1-1 10 16,1 0-8-16,0-1-24 0,0 4 44 16,0-5-38-16,0 2-7 0,0 0 8 0,0-1-19 15,0 1-25-15,0-1-11 0,1-1-22 0,1-3-52 16,0 2-79-16,1-5 17 0,5-7 19 16,2-4-299-16,0-3 30 0,-6-4 28 0,5 1 25 15,-2-4 27-15,3-4 89 0,0-1-11 16</inkml:trace>
  <inkml:trace contextRef="#ctx0" brushRef="#br0" timeOffset="66246.8441">5152 5980 693 0,'1'-2'242'0,"0"2"-5"15,-1-1-48-15,1-1 1 0,1 2-15 0,1-3-5 16,-2 3 2-16,1-1-43 0,0 0-18 16,-1 1-9-16,1 0 11 0,0 0-37 0,1 1-1 15,-1-1 2-15,4 2-18 0,7 5 26 0,0 1 17 16,3-1-36-16,-2 2-13 0,2 0 29 16,2 0-31-16,1 3 14 0,1-2 31 0,-1 2-7 15,4 0-41-15,0 2 8 0,-3 0-18 16,1-1-20-16,0 3 38 0,-3-3-8 15,-1-1-22-15,0 1-15 0,1-1 28 0,1-1 3 16,-3 2-30-16,-2-2 13 0,-2-2-16 16,-1 0 11-16,-2 4 11 0,2-4 18 0,-5-2-26 15,2-1 1-15,-3-2-21 0,0 1-3 0,-2-1 2 16,2-1 5-16,-3 0 10 0,0 0-9 0,-1-2 20 16,0 1-28-16,1 1-4 0,-1-2-10 0,0 1-49 15,1 0-8-15,-1-1-21 0,-1 0-55 16,0-1-27-16,-1-1 14 0,-2 0-219 0,2-3-60 15,-1-3 42-15,0 1 8 0,2-1 24 0,-3-6 25 16,3 3 31-16,0-4 45 0</inkml:trace>
  <inkml:trace contextRef="#ctx0" brushRef="#br0" timeOffset="66705.9921">5743 5952 826 0,'3'-4'253'16,"0"2"-11"-16,-1 0-40 0,-3 0-25 0,2-1-1 16,0 3 8-16,3-1-8 0,-2 1-30 0,1 0 7 15,-2 0-23-15,-1 3 12 0,2-1 11 16,-1 2-21-16,2 1-16 0,-2 0 11 0,0-1-45 16,1 2 6-16,1 11 10 0,-3-10-11 15,0 3 1-15,0 4-12 0,0 1 8 0,0 2-22 16,0 2 5-16,-13 16-8 0,9-13-5 15,-1-3-18-15,-1-1 1 0,-3 2 4 0,2 1 17 16,-1-3-18-16,0 5-9 0,-3-1-20 0,4-1 40 16,-3-3-16-16,-2 4 9 0,1 2-8 0,-3-1-19 15,3-4 15-15,0 3 7 0,-2 0-11 16,3-4-1-16,-1 1-8 0,0 1 11 0,3-2-2 16,0 0-7-16,-1-2-11 0,2-1 35 15,-1-1-29-15,1 1-3 0,2-3 10 0,-2-3-2 16,4-1-5-16,1-1 12 0,-1-2-19 15,0 1 10-15,2-2 7 0,-1-1-20 0,2-1 8 16,-2 1-10-16,1 0-4 0,0 0-4 0,1 0-19 16,-1 1 4-16,0-3-25 0,1 2 4 0,-1-1-77 15,0-1-68-15,1-1-73 0,0 0 25 16,0 0 22-16,-17-14 19 0,8 2-288 0,-8-1 37 16,-2-2 33-16,-2 0 25 0,-3-5 18 15,-3 1 25-15,-4-4 21 0,-3 1 55 0,-2 0-20 16</inkml:trace>
  <inkml:trace contextRef="#ctx0" brushRef="#br0" timeOffset="67391.338">3313 5619 307 0,'3'-2'253'0,"-2"0"-32"16,1 0-26-16,-1 0-23 0,-1 1-7 0,1 0-6 15,0 1-3-15,0 0-40 0,0 0 2 16,-2 1-2-16,0 0-11 0,0 2-30 0,-2 1 15 16,-6 12-18-16,1-2-6 0,-4 2 3 15,4 2-7-15,-3 1 30 0,-2 1-31 0,1 1 14 16,5-2 1-16,-5 5-28 0,2 1 10 16,-2-1 13-16,0-1-24 0,-1 2 16 0,0 3-9 15,0 3-9-15,2-3 9 0,-1 1-18 0,-2 1 36 16,3 2-26-16,2-1 3 0,-2 2 14 0,2 0-33 15,1 0 36-15,-2 0-21 0,4 4 13 16,-1-5-13-16,2 4 9 0,0-1-4 0,0 2-9 16,2-1-9-16,0 1-30 0,1-1 48 0,1-1-49 15,0-1 29-15,1-15-22 0,0 8-16 0,0 3 42 16,0 2-16-16,13 32-1 0,-7-32-2 0,0 1-9 16,3-1 7-16,2-5 12 0,0 2-36 15,1-3 2-15,3-1-1 0,1-1 10 16,4-1-30-16,2-3 16 0,0-1-43 0,7-7-39 15,1-1-43-15,2-4-24 0,7 0 15 16,0 0-262-16,2-7-43 0,-18 0 70 0,47-12-3 16,-23-1 48-16,3 1 42 0,3-7 17 15,4-3-49-15</inkml:trace>
  <inkml:trace contextRef="#ctx0" brushRef="#br0" timeOffset="68191.299">6225 5573 651 0,'0'-2'241'0,"0"2"-40"0,0-1-26 0,-1-1 2 15,0 1-24-15,0 1-27 0,1 0-5 16,0 2-9-16,2-1-27 0,-2 2 3 0,2 2 5 16,0-2-12-16,-1 4 10 0,7 9-20 15,-2 2 4-15,2 2-7 0,-1 2 1 16,0 0 21-16,4 1-28 0,-3 2-11 0,0 0 16 16,0-2-26-16,0 4 1 0,-2-1 0 0,1 0 6 15,-1-1-22-15,0 3 10 0,-3 0-1 0,1 4 4 16,-1-3-9-16,-2 3 22 0,1 1 13 15,-2-17-43-15,0 7 8 0,0 5-4 0,-13 33 11 16,6-29-24-16,0-1 31 0,-3 4-26 16,-3 2-14-16,1-1 44 0,-3-2-28 0,-1 0 41 15,1-3-42-15,-2 0-21 0,-1-3 19 0,1 1 8 16,0-1-17-16,0-1 50 0,0-4-52 16,-1 0 28-16,2-2-15 0,1 0 6 0,-1-5-7 15,1 5-13-15,-1-5 46 0,0 0-35 16,4-4-35-16,3 1 62 0,-2-3-36 0,5-2 4 15,2-1-2-15,0-1-23 0,1-3-7 0,0 2 35 16,0-3-15-16,0 0-16 0,2 0 9 0,0 0 2 16,0 0-29-16,-1 0 0 0,0-2-22 15,0 0-53-15,2 0-19 0,0 0-31 0,0 0-29 16,0 0 16-16,-21-15-223 0,15 5-39 16,1 4 30-16,2 2 25 0,-1-3 23 0,1-1 73 15,0 2-42-15</inkml:trace>
  <inkml:trace contextRef="#ctx0" brushRef="#br0" timeOffset="87979.3622">850 6184 534 0,'0'0'142'16,"0"0"8"-16,0 0 4 0,0 0-41 0,0 0 18 16,0 0-24-16,0 0-14 0,0 0-4 15,0 0-25-15,0 0 23 0,0 0-28 0,0 0 16 16,0 0-28-16,0 0 12 0,0 0 3 16,0 0-21-16,0 0-4 0,0 0-4 0,-2 25 3 15,4-17 6-15,2 1 7 0,0-1-32 0,1 0 37 16,2 7-28-16,-1-5-4 0,6 1 20 15,-3 3 3-15,2-2-5 0,3 1-26 0,-2 1 15 16,1 2-9-16,1 0-6 0,0-1-6 16,0 0 3-16,0 1 3 0,1-7 3 0,1 7-12 15,-1 2 3-15,-2-1 12 0,1-2-19 16,-1 4 24-16,2-4 0 0,-2-1-27 0,-1-4-4 16,0 1 1-16,-2 1 10 0,3 1-3 0,2-2 12 15,-5 2-7-15,3 2 24 0,-2-3-20 0,-3-5 22 16,4 5-20-16,-5-5-7 0,1 5 12 15,0 0 15-15,-4-3-24 0,1 0-4 0,-1-2-12 16,0-2 20-16,-1 1-2 0,0-1-2 16,1-1-5-16,-2 0 4 0,0 2 8 0,-1-4 0 15,1 3-14-15,2-3-4 0,-3 2 13 0,0-2-7 16,1 1 7-16,1 1 3 0,-3-3-8 16,4 2-4-16,-4-2-29 0,2 2 20 0,-2-2-45 15,0 0-29-15,0-1-36 0,0 0 12 16,0 0-246-16,-13-1 8 0,9-1-1 0,-1 0 48 15,-9-5-13-15,4-3 19 0,3 2-21 16</inkml:trace>
  <inkml:trace contextRef="#ctx0" brushRef="#br0" timeOffset="88462.6639">1225 6360 413 0,'-2'-6'256'0,"4"5"-65"15,-4-4-21-15,1 1-5 0,1 1-31 16,-1 0 13-16,1-1-34 0,-1 2-21 0,0-1-3 16,1 2 6-16,-1 0 0 0,0-1-32 15,-1 0-1-15,0 4-14 0,2 0 7 0,-8 7-11 16,1 4 5-16,0 1-25 0,-5 0 6 0,1 1 25 15,1 3-15-15,-4 7 5 0,1-4-13 16,-1 2-8-16,-1-5 14 0,-2 6-11 16,-2-3-5-16,-4 3 1 0,3 2 16 15,2-1-19-15,-1 2-6 0,-3 1 15 0,2 1-4 16,-4-5 8-16,-1 0-9 0,2 0 3 0,-1-3-13 16,7 0 9-16,-3-1 8 0,5-3 0 15,-1-2-15-15,3-1 9 0,2-1-4 0,3 2-14 16,-7-5 1-16,7 1 12 0,-2-6-14 0,7 1 10 15,-1 1 3-15,2-2 2 0,-2-1-23 0,2 0 3 16,-1 1-1-16,1-4-10 0,2-1 11 0,0 0 21 16,0 0 6-16,0 0-36 0,0 0 6 0,-5 11 6 15,1-11 7-15,6 0-27 0,-2-1 1 16,2-1-10-16,-2 1-11 0,5 1-62 16,-1-5-21-16,1 3 12 0,4-5-219 0,-3-3-40 15,4-5 9-15,5-3 17 0,-1-2 1 0,-3-1 30 16,7 1-10-16</inkml:trace>
  <inkml:trace contextRef="#ctx0" brushRef="#br0" timeOffset="88900.7125">1701 6344 280 0,'2'0'175'0,"0"-1"-25"0,1 0-23 16,0 1 20-16,0 1-3 0,0-1-17 15,-1 1 20-15,3-1-4 0,-1 0-18 16,3 3-13-16,-1-3-43 0,1 0 10 0,-7 0 1 16,7 0 0-16,1 0-7 0,6 0-12 0,0 0-4 15,2 0 10-15,-1 0 5 0,2 0-14 16,-1 0-8-16,-1 0-2 0,-3 0-11 0,-1 0-7 16,4 0-2-16,-2 0 2 0,3 0-4 15,-1 0-3-15,-3 0 10 0,17-6-4 16,-16 6-14-16,0-1-15 0,-3-1 3 0,0 0 16 15,-2 2-1-15,-2 0-53 0,0-1-20 0,-1 1-32 16,-5 0 8-16,0 0-230 0,0 0-58 16,0 0 18-16,6 5 27 0,-10-3 6 0,-9 4-7 15</inkml:trace>
  <inkml:trace contextRef="#ctx0" brushRef="#br0" timeOffset="89338.5296">1770 6648 539 0,'3'1'216'0,"-2"0"-19"0,1 0-34 15,1 1-28-15,0-2-12 0,1 0-15 16,2 0-25-16,-1-2-4 0,3 1-11 15,0 1-8-15,1 0 7 0,7 0-6 0,18-8-1 16,-16 6-1-16,2-2-34 0,-4 2 8 0,2-4-4 16,-5 5-10-16,-2-1 11 0,-2 1-12 15,2-1 21-15,-2 0-11 0,-2 0 2 0,-2 1-6 16,1 1 13-16,0-3-16 0,-1 3 0 0,1-3 2 16,-1 3 13-16,0-1 3 0,-1 0-1 15,1 1-3-15,-2 0 18 0,2-2-10 0,-2 1-4 16,1 0-2-16,-3 0-13 0,2 0-22 15,0 1 25-15,1 0-13 0,-1-1 0 0,-2 1-16 16,1 0 19-16,0-2-11 0,0 2 4 0,0-1-4 16,-2 1 13-16,0 0-10 0,0 0-9 15,0 0 3-15,0 0-14 0,0 0 24 0,0 0-3 16,0 0-18-16,0 0-25 0,0 0 24 16,7 0-57-16,-7 0 1 0,0 0-29 0,0 0 7 15,0 0-59-15,6 0-126 0,-6 0-114 16,0 0 81-16,9-7-7 0,-11 7 20 0,2-2 0 15</inkml:trace>
  <inkml:trace contextRef="#ctx0" brushRef="#br0" timeOffset="94647.391">2273 8712 473 0,'0'0'214'0,"0"0"-21"0,0 0-21 15,0 0-8-15,0 0-35 0,0 0 17 0,0 0-4 16,0 0-32-16,0 0-8 0,0 0 20 15,0 0-34-15,0 0-12 0,0 0 16 0,0 0-22 16,0 0-5-16,0 0-6 0,0 0-5 0,0 0 0 16,0 0-17-16,0 0 5 0,0 0 2 15,0 0 1-15,0 0 5 0,0 0-6 0,13 8-21 16,5-16 16-16,-2-3 15 0,4-2-22 0,6 1-13 16,-6 1 16-16,4-3 11 0,2-1-8 15,0-2 4-15,1 1-4 0,-1-2 18 0,1 2-27 16,0-3 12-16,1-3-10 0,-1 2-15 0,-1 0-2 15,0-1-12-15,-1-2 20 0,-4 3 9 16,1-1-23-16,-3 2 6 0,-4-1 3 0,0 3 20 16,-1-4-18-16,-4 1 0 0,-1 3 8 0,-2 0 8 15,-4-1 3-15,-1 4 18 0,-2 14-6 16,0-11-41-16,0 1 22 0,0-4-26 0,-11-15 44 16,1 22-33-16,1-2 30 0,-4 2-37 0,3 1-18 15,2 2 27-15,0 2 0 0,0-1-3 16,0 0-10-16,1 3-16 0,1 0 6 15,0-1-4-15,6 1 41 0,0 0-20 0,-10 0-1 16,-10 13-20-16,7-3 25 0,4 1-9 0,0 3 17 16,-1 4-30-16,3 1 35 0,-4 1-53 0,7 3 30 15,-1 1-7-15,-2 3 11 0,3-2-7 16,0 5 1-16,1 1-18 0,0 1 17 0,-3-5-27 16,6 7 4-16,-3-5 14 0,2 3 50 15,-3 2-63-15,2 0 20 0,1-4-9 0,-3 9 21 16,1 0 17-16,-2 0 8 0,0 3-43 0,-1 2 16 15,-2-1-7-15,2-2-26 0,-2 2 18 16,-1 0-4-16,-1-1 18 0,1-2-7 0,2-1 21 16,-4-1-5-16,0-2-14 0,0-4 1 15,-3 2 0-15,6-6-24 0,-1 0 49 0,-3 0-3 16,4-1-2-16,1 2-4 0,0-7-22 0,-3 5 14 16,1-7-17-16,-2 0-13 0,5 1 2 0,0-5 0 15,5-2 21-15,-4 2-17 0,3-9-4 16,-3 2 16-16,1 0 16 0,-3 3-42 0,0-4-8 15,6-1-21-15,-3-2-52 0,-1-1-35 0,2-3-48 16,1-1 17-16,2 0-264 0,0 0 1 16,0 0 51-16,-18-23 6 0,11 8 12 0,1-3 14 15,4-1 68-15,-1 0-36 0</inkml:trace>
  <inkml:trace contextRef="#ctx0" brushRef="#br0" timeOffset="94914.6545">2245 9194 534 0,'7'-14'247'0,"3"2"-40"0,1-3-7 16,2-1-40-16,4 3 14 0,1 0-4 16,1 1-35-16,-1 0 10 0,3 0-37 0,4 0-13 15,0 0-4-15,0 2 13 0,3-3-18 16,4 3-10-16,1-4-4 0,1 3-6 0,1-3-33 15,2 3 17-15,1 0-19 0,-4-1 2 16,2 2-4-16,-4 0-51 0,2 1 8 16,0-1-49-16,-2-1-14 0,-3 4 8 0,2-5-225 15,0 2-83-15,0-5 24 0,-3 3 24 0,6-1 30 16,-6 0 11-16,0-4 6 0</inkml:trace>
  <inkml:trace contextRef="#ctx0" brushRef="#br0" timeOffset="95227.3381">3707 8264 340 0,'1'-9'294'0,"-3"1"-54"0,1 2-31 16,1 0-9-16,-1 0 7 0,-1 1-37 15,-2 0 18-15,1 1-34 0,1 0-19 0,-2 0-22 16,1 2-23-16,-1 1 3 0,-2 1-11 0,1 0-5 15,-1 2-4-15,-9 5-14 0,0 4 5 0,-4 3 3 16,4 4-17-16,-2 1-12 0,3 0 5 16,-2 5 23-16,1 1-25 0,0 0 0 0,0 1-10 15,-2 2-9-15,3 1-7 0,0 1 12 16,1 1 3-16,2 4 24 0,-2-3-46 0,-1 2 21 16,3 0-15-16,2 4 23 0,-1-1 0 0,1 0-24 15,1 1 7-15,3-1 22 0,0 4-2 16,0-3 8-16,2 2-13 0,0 0-28 0,2-4 30 0,-1 2 17 15,2-20-30-15,0 9-2 0</inkml:trace>
  <inkml:trace contextRef="#ctx0" brushRef="#br0">3565 9587 593 0,'10'-1'0'0,"0"1"0"0,1 1 0 0,-2-4 0 0,-2 3 0 0,14-10 0 0,-6-3 0 0,2 1 0 16,0 2 0-16,-2-5 0 15,-3-6 0-15,2 0 0 0,-4 0 0 0,1-3 0 0,-1-6 0 16,0 4 0-16</inkml:trace>
  <inkml:trace contextRef="#ctx0" brushRef="#br0" timeOffset="99457.7974">3812 8414 382 0,'0'0'155'16,"0"0"3"-16,0 0-4 0,0 0-5 0,0 0-28 16,0 0-13-16,0 0 22 0,0 0-24 15,0 0-16-15,0 0 14 0,3 5-19 0,2-2 8 16,-1-1-32-16,1 2 30 0,-1-2-25 0,2 1 22 15,-1 1-30-15,11 4-1 0,-6-3 23 16,-3 1-1-16,3 4-25 0,3-1-5 0,-1 1 11 16,0 1 1-16,1 1-19 0,0 1-4 15,2 1 4-15,-2-2 0 0,2 3 2 0,-1-1-2 16,3 2-11-16,-1-1 5 0,2 0 8 16,-2 0-16-16,1 2 17 0,-2-2-2 0,5 3-20 15,-5-5-14-15,3 0 26 0,-2 0-13 16,-4 0 8-16,4 1-9 0,2-1-9 0,-5 0-1 15,0-1 8-15,-1 0-10 0,-1-2-1 0,-2 5 22 16,1-6-22-16,-4-1-23 0,0 1 24 16,0-3-18-16,-3 0 22 0,0-1 6 0,-1-1-13 15,1 0-35-15,-1-1-20 0,-2 1-11 0,2-2 5 16,-2 1-43-16,0-3-28 0,0 0-14 0,0 0 12 16,-2 1-173-16,1-5-69 0,0 0-19 15,1-4 51-15,-4-6-2 0,0-5 38 0,1 1 7 16</inkml:trace>
  <inkml:trace contextRef="#ctx0" brushRef="#br0" timeOffset="99802.3069">4300 8470 489 0,'1'-4'239'0,"-1"0"-27"0,1-1-14 0,-1 3-35 15,0 0-29-15,0 2-17 0,-2 0 4 16,1 2-9-16,-3 1-18 0,-9 7-6 0,6 2 3 15,-4 1-16-15,3 2 12 0,-3 3-8 0,-2-1-19 16,2 0 14-16,-4 1-26 0,1 0-1 16,2 3 4-16,-2-2-9 0,-1 0 22 0,-2 0-27 15,4 0 7-15,-2 1-15 0,0 1 18 0,-3-2-15 16,6 3 3-16,-3-3 8 0,2-1-4 16,-3 2-30-16,2 1 15 0,-2-2-7 15,2 2 1-15,-1-4 7 0,2 1-8 0,2 3-10 16,-6-4 13-16,6-1-7 0,-3-3 6 0,4 1 18 15,1-3-20-15,0 1-2 0,1-1-10 0,3-5-9 16,1-2 18-16,0 0-16 0,1 1 14 0,1-2-20 16,0-2-27-16,2 1-17 0,0-2-25 15,0 0-22-15,0-6 12 0,7-7-175 0,1-1-129 16,0-4 18-16,3-4 14 0,2 3 24 16,-1-1 19-16,5-4 42 0</inkml:trace>
  <inkml:trace contextRef="#ctx0" brushRef="#br0" timeOffset="100286.9651">4756 8174 826 0,'8'-6'243'15,"-2"1"-26"-15,-3 1-27 0,1-1-33 0,-1 4-11 16,-2-1-18-16,2 2 3 0,1-2-29 16,0 2 13-16,0 0 4 0,1 2-23 0,1 1-18 15,5 4 5-15,0 6 4 0,0-1-4 0,1 3 2 16,-2 2-18-16,1-1-23 0,0 1 22 16,-2 4-19-16,4 0 10 0,-4 2-3 15,0 2-25-15,0-1 8 0,-3 4-1 16,0-3-19-16,-2 4 5 0,-1 0 29 0,-1 4-38 15,-2-16 8-15,0 7 29 0,0 4-39 0,0 1 26 16,0 1-21-16,-7 1-18 0,-7 29 33 0,7-31-31 16,0 3 26-16,1-2 15 0,-4 1-30 15,-3-2-7-15,6-1 37 0,-4 2-3 0,2-4-43 16,-4-2 29-16,4 0-27 0,-2-2-7 0,-2 2 13 16,1-2-11-16,-2 0 37 0,2-5-41 15,1 0 21-15,-1-2-24 0,2-2 35 0,0-1 9 16,0-1-23-16,3-3-11 0,0-2-2 0,1-3-3 15,1 2 12-15,0-1-1 0,1-2-25 0,0 0-17 16,2-2-32-16,2 0-22 0,0 0-50 0,-7-11 13 16,6 5-143-16,1-1-146 0,3-13-5 15,-3 9 29-15,11-25 24 0,-2 10 36 16,1 3 44-16,3-3 10 0</inkml:trace>
  <inkml:trace contextRef="#ctx0" brushRef="#br0" timeOffset="101156.5449">9612 7174 296 0,'-3'-2'269'0,"1"-3"-28"0,2 5-40 0,0 0-4 16,0 0-1-16,0 0-23 0,0 0-22 0,0 0 11 16,0 0-29-16,0 0-8 0,0 0-25 0,0 0 10 15,-17-10 8-15,17 9-23 0,-1 0-4 0,1 1-23 16,1-1 4-16,0 1 6 0,2 1 9 16,0 1-30-16,0 0 3 0,2 0 11 15,1 2-8-15,9 5 14 0,2 2-26 0,1 1 19 16,0 1 0-16,3 1-20 0,1-2 26 15,-3 5-43-15,1 0-1 0,1-1 15 0,1 3-10 16,0 0 22-16,0 4-23 0,0 1 23 0,0 2-43 16,1-1 14-16,1 2-12 0,-2-1-5 15,1 0-16-15,0 3 27 0,-1-2-25 0,-5-2-2 16,1 3 26-16,-2-2 14 0,1-2-21 16,-1 0-24-16,-2 0 32 0,-2-1-2 15,1-1-2-15,-3-1-33 0,0 0 36 0,-2-3-38 0,1-2-29 16,-5-1 0-16,3-3-4 0,-1-2-54 15,-1-4-23-15,-2 0-20 0,-1-4-12 16,0 0 13-16,-1-2-116 0,-2-2-102 0,1 0-52 16,0 1 29-16,0-4 58 0,-1-2 4 0,-4-12 31 15,-4-2-2-15,5-1-7 0</inkml:trace>
  <inkml:trace contextRef="#ctx0" brushRef="#br0" timeOffset="101517.3367">10138 7297 523 0,'-1'-9'315'0,"-3"-5"-47"0,0 6-6 0,2 2-15 15,1 0-52-15,1 2-42 0,-1 1 13 0,0-1-29 16,-1 3-9-16,1 0 3 0,0 2-36 0,-3 0-22 16,-6 12 4-16,-2 1-1 0,-1 2-13 15,1 3-8-15,-3 1 9 0,2 4-21 0,-2-2 11 16,0-1-4-16,-1 4-4 15,1 2 5-15,-3 1-21 0,2 1 4 0,-4 2 23 0,2 0-13 16,-5-2 17-16,1 3-12 0,1-2-16 16,2-2 30-16,0 1-53 0,-1 0 38 0,-1-2-13 15,0-1-6-15,3-5 16 0,0 1-33 0,-3 0 27 16,3-2-32-16,0-1 22 0,3 0-1 16,3-3-13-16,1-4-9 0,2 4-18 15,1-6 22-15,-1-2 3 0,4-1-10 0,2-4-15 16,2 3 16-16,-2-3-22 0,1-1-38 0,1-1-23 15,1-1-29-15,0-3-45 0,3 0 14 16,6-12-257-16,5-3-33 0,-1-2 29 0,1-4 28 16,2 1 16-16,1-5 12 0,2-2 63 15,3-2-47-15</inkml:trace>
  <inkml:trace contextRef="#ctx0" brushRef="#br0" timeOffset="101815.4982">10552 7305 473 0,'4'0'294'0,"1"-2"-43"0,-1 1-43 16,1-1-23-16,0 1 27 0,2-1-33 15,-1 0-9-15,1 2-12 0,9-5-10 0,-1 1-12 0,0 2-10 16,2-1-34-16,0 0 7 0,2 0-7 15,-2 0-16-15,1-1-12 0,-4 3-12 0,6-3 17 16,4 1-25-16,-2-1-4 0,-1 2 3 16,-2 1 1-16,1-1-31 0,1 0-19 15,-6 2-42-15,-15 0-24 0,8 0-32 0,16 11 9 16,-19-5-128-16,-1-5-85 0,-4 4-62 16,0 0 16-16,-1 0 26 0,-1 1 23 0,1-2 14 15,-2 1 8-15</inkml:trace>
  <inkml:trace contextRef="#ctx0" brushRef="#br0" timeOffset="102027.0394">10873 7531 431 0,'3'3'256'16,"0"1"-19"-16,-1-1-3 0,2-2-16 15,1 2-30-15,1-3-23 0,1 2-19 0,13 0 1 16,-11-2-33-16,5 0 14 0,5 0-43 0,0 0-2 15,22-11-30-15,-14 5-25 0,-3-1-27 16,-2 1-71-16,7-2 7 0,-7-3-215 0,1-3-116 16,-2 2 72-16,3-5-4 0,3 2 5 0,0-5-3 15</inkml:trace>
  <inkml:trace contextRef="#ctx0" brushRef="#br0" timeOffset="102473.9047">12121 6848 458 0,'2'-6'335'0,"0"0"-59"0,0 4-40 15,0-2-38-15,-2 1-12 0,1-1-18 0,-2 1-9 16,2 0-13-16,-1 3-31 0,1-1-8 0,-2 1-7 15,1 1-19-15,-1 4-13 0,-1 0-14 16,-2 10 13-16,-4 2-4 0,-2 0-2 0,0 4-8 16,-1-2 27-16,0 3-24 0,0 1 3 15,-1 1 15-15,0 2-6 0,3-3-16 0,-1 2 11 16,1 2-6-16,-2 3-1 0,4-3-35 0,-2 4 28 16,2 2-34-16,1 0 44 0,-3 1-26 15,4 0 6-15,-3 1-16 0,3 0 11 16,1 3-30-16,0-1 10 0,2 0 8 0,2 1 2 15,0 0-16-15,-2-1 32 0,2-20-10 0,0 10-12 16,0 1 9-16,16 35-45 0,-7-31 34 16,3-3-1-16,-2 1-26 0,3-3 33 0,2-3-23 15,2 0-8-15,4-1 19 0,0-4-18 0,0 0-27 16,0-4-22-16,2-3-6 0,4-1-19 16,-1-4-33-16,-2-4-63 0,1 4 18 0,-13-7-169 15,21-13-99-15,-12 5 24 0,-1-6 18 16,-2-5 71-16,-1-1 1 0,-4-4 40 0,1-3-38 15</inkml:trace>
  <inkml:trace contextRef="#ctx0" brushRef="#br0" timeOffset="102888.8482">12220 7131 696 0,'0'-5'280'0,"2"1"-20"0,-2 0-29 0,1 0-18 16,0 1-4-16,1 1-50 0,4-1 20 16,-4 0-40-16,5 1-4 0,-1 1-15 0,2 0 16 15,9 5-37-15,-7-4 8 0,17 7-29 16,-8-1 20-16,0 2 8 0,0-1-63 0,0 4 28 15,-1 2-9-15,2-3-11 0,-2 4-4 0,-1 1 12 16,2 1 0-16,-3-1-26 0,-2 2 10 0,2 1-30 16,3 2 9-16,-3-1 3 0,-3 4 8 15,1-3 16-15,-1-1-18 0,-1 2-25 16,4-1 15-16,-6 3 1 0,3-1-10 0,0-3-5 16,0 0-13-16,-4-3 2 0,0-2 4 15,1 0 10-15,-2-4 9 0,-1 1-23 0,-3-4-40 16,0-3-8-16,-1 2-19 0,-3-6-18 0,2 4-15 15,-2-4-43-15,-2-2-43 0,1 0 18 16,0-1-144-16,0-2-60 0,1 0-9 0,0-2 26 16,0-12 23-16,0 7 19 0,0-7 14 15,0 0-2-15</inkml:trace>
  <inkml:trace contextRef="#ctx0" brushRef="#br0" timeOffset="103163.024">12726 7229 389 0,'0'-19'260'0,"-4"-12"-38"0,2 19-3 0,2 4-44 16,0 2 8-16,-2 0 5 0,0 1-13 0,1-1-11 15,0 2-12-15,0 1-38 0,1 2-15 16,0-2-6-16,-4 2-17 0,2 1 12 0,0 1 7 16,-2 2-35-16,0 0 1 0,-9 9-1 0,-1 0 9 15,-1 2-13-15,-2-3 18 0,0 8-17 0,-1-4 1 16,2 3-20-16,-2-3-6 0,1 4-2 16,-3-4 8-16,3 1 23 0,2 1-30 0,-2 1-5 15,1-1 1-15,-1 1-18 0,2 0 15 16,1-3-12-16,1 0-12 0,2 1-3 0,-1-5 26 15,1 4-11-15,7-1 11 0,-6-3-24 0,4-2-22 16,4-1-33-16,-1-3-11 0,-1-1-56 16,2 1-42-16,2-2 15 0,0-2-247 0,0-1 22 15,0 0-10-15,7 2 40 0,-4-4 31 16,16-2 5-16,-6-4 9 0</inkml:trace>
  <inkml:trace contextRef="#ctx0" brushRef="#br0" timeOffset="103455.8679">12962 7371 799 0,'5'1'241'0,"-1"-1"-11"0,-1 0-32 0,1 0 4 15,3 2-18-15,-5 0-16 0,3 0 8 16,-1 1-34-16,7 6-20 0,-3-2-26 0,2 5 6 15,-8-2-13-15,5 3 1 0,0 1 10 0,-4-3-43 16,1 0 7-16,0 4-3 0,1-1 3 16,-3 0-30-16,-2-1 6 0,2 5 3 15,2-1-19-15,-4-9-23 0,0 6-30 0,0-1-47 16,0 4-21-16,-13 16 7 0,7-20-232 0,1-2-79 16,0 3 5-16,1-3 57 0,0-1 3 15,4-5 30-15,0 1-8 0,0-6 24 0</inkml:trace>
  <inkml:trace contextRef="#ctx0" brushRef="#br0" timeOffset="103647.5928">13176 7807 370 0,'2'3'294'0,"0"-2"-28"0,-2 2-38 16,0 1-21-16,0-1-5 0,-4 1-19 15,0 0-4-15,-8 6-18 0,-1 0-24 0,-3 2 10 16,-2-1-27-16,2-1-25 0,-2 3-11 15,0-1-4-15,1-2-2 0,0 1-38 0,-1-3-28 16,3 0-42-16,-1 1-80 0,7-2 10 16,0-4-245-16,3 2-26 0,0-1-8 0,2-4 55 15,4 0 28-15,0 0-33 0</inkml:trace>
  <inkml:trace contextRef="#ctx0" brushRef="#br0" timeOffset="104042.1988">13911 7059 676 0,'0'-3'253'0,"2"1"-40"0,0 1-39 0,2-2-5 15,-2 2-1-15,1 1 1 0,3 1-30 0,11 6-3 16,-3 2-17-16,1 0 7 0,2 1-29 0,2 1 11 16,3 2-10-16,-2 0 25 0,-2 3-31 15,3 0 4-15,-4-3-17 0,4 4-1 16,-4-1-11-16,2 1-9 0,-1 1 17 0,1 0-36 16,-1-1 28-16,-2 1-12 0,0-1-18 0,-1 2-7 15,3-4-6-15,-4 0 17 0,0 2-15 16,-1-5-7-16,1 2-10 0,-3-4 17 0,-3 0 5 15,-3 0-11-15,2-5 23 0,-3 2-54 16,-1-4-22-16,1 2-33 0,-4-3-35 0,0-1-8 16,0-1-68-16,0 0 15 0,-6 0-278 0,5-1 9 15,-2-1 57-15,0-3 20 0,1-1 26 0,-2-6 17 16,5-7 12-16</inkml:trace>
  <inkml:trace contextRef="#ctx0" brushRef="#br0" timeOffset="104332.9415">14380 7126 646 0,'-2'-8'282'0,"2"4"-15"0,0-1-24 0,0 0-8 0,2 1-25 16,-4 1-30-16,1-2-23 0,0 5-11 0,2-3-20 15,-1 2-33-15,-2 4 29 0,1-2-32 16,-2 3-9-16,-2-1-4 0,-2 15-30 0,1-5 14 16,-1 4-3-16,0-3-4 0,-4 6 27 0,5 3-30 15,-4 1-9-15,-1-3-1 16,4 0 21-16,-1 3-21 0,-4-1-7 0,1-1-13 0,2 0 15 15,-5 2-30-15,3-3 6 0,0 2 6 16,-3-3 6-16,3 2-26 0,-1-1 28 0,2 0-15 16,1-3 6-16,0 0-13 0,4-4 0 15,-4 1 5-15,3 0-3 0,-1 0-12 0,3-4 6 16,1-2-38-16,0-5-49 0,2 2-22 0,-4 0-58 16,5-3 16-16,-2 0-198 0,2-1 27 15,0-4 25-15,0 1-74 0,0-1 45 0,2-1 8 16,0-3 16-16,1 2 14 0</inkml:trace>
  <inkml:trace contextRef="#ctx0" brushRef="#br0" timeOffset="104763.0435">14676 7347 736 0,'7'-1'242'0,"0"1"-2"16,8-3-47-16,-1 7-19 0,-14-4-13 0,10 0 16 15,-1 0-43-15,7 7-3 0,-1-1-4 0,-4 5-10 16,-1-1 3-16,-3 4-27 0,5-2-5 0,-7 3 22 16,-2 1-18-16,-3-10-11 0,0 7-13 15,0 2 1-15,0 1-16 0,0 1 3 16,-13 16-1-16,4-15-13 0,0-2-25 0,1-2 28 15,-1 1-12-15,1-3-11 0,-1 3 8 0,5-5-4 16,0-1-5-16,-2 3-5 0,0-2-14 16,3-4 3-16,1 1 20 0,-1-3-5 0,2 3-1 15,1-7 15-15,0 0 13 0,0 6 17 16,0-6-38-16,0 7 28 0,14 3-6 0,-7-8 5 16,8 2-26-16,5-2 16 0,-2-1-3 15,4 2-3-15,-13-3-9 0,6 0-4 0,20-13-2 16,-16 4-26-16,1-1-50 0,0-7-34 15,-2 1-48-15,-2-5-60 0,2 1 17 0,-3-3-292 16,2-2 30-16,-3 3 50 0,1-2 26 16,-4-1 23-16,-1 1 43 0,2 2-25 0,1-1 32 15</inkml:trace>
  <inkml:trace contextRef="#ctx0" brushRef="#br0" timeOffset="105293.1422">15107 7024 547 0,'1'-2'254'0,"5"-1"-34"16,-4 2-17-16,1-1-27 0,4 2-7 0,-1-1 10 15,3 0-34-15,0 1 12 0,5 0-18 16,19 12-25-16,-12-3 8 0,-1 3-18 0,0 0 8 16,0 3-8-16,-2 0-9 0,-1 2-2 15,1 2-8-15,-4-1-2 0,2 6 16 0,-5 1-20 16,-2 2-24-16,1 1-3 0,0 0 5 16,-1 0-10-16,-4 1 20 0,2 2-24 0,-3 1 9 15,-3 1 1-15,0 3-15 0,-1-19 11 0,0 8-8 16,-11 35-4-16,3-27-5 0,-1-1-13 0,-4 0 8 15,-1 2 16-15,-2-3 0 0,-1-4-3 16,-4-3-4-16,0 0-3 0,-1-2 0 0,-1 0-4 16,3-3-4-16,-2 1-1 0,1-2-3 0,1-3-2 15,0 1-2-15,1 0-5 0,1-1-1 16,6 0-2-16,-3-1-10 0,3-2 2 0,0-1 1 16,1-3 14-16,2 1-1 0,4-2-23 0,-1-2 11 15,4-2-10-15,1 1 17 0,-2-1-1 16,0 0 20-16,2-2-16 0,-2 2-2 0,0-1 0 15,0 0-2-15,1 1-17 0,0 0-42 0,0-1-32 16,0-2-28-16,0 2-59 0,-1-2 16 16,-3 1-321-16,6-1 1 0,-6 0 26 0,-6 0 62 15,-13-10 23-15,8 9 24 0,-2-4-4 16,1-1 88-16,-4 2-16 0</inkml:trace>
  <inkml:trace contextRef="#ctx0" brushRef="#br0" timeOffset="107220.2801">3828 8366 560 0,'0'0'152'0,"0"0"-7"15,0 0-29-15,0 0-2 0,0 0-19 0,0 0-7 16,0 0-8-16,0 0-32 0,0 0 13 0,0 0-43 16,0 0 53-16,0 0-26 0,-13 0-5 15,13 13 8-15,0-13-30 0,0 0 17 0,0 0 1 16,0 0-1-16,-10 28 5 0,12-23-5 0,-1 1 2 15,0-2 1-15,1 3 2 0,2 7-21 16,3-1 1-16,-5-1-6 0,0-4 15 16,5 7-7-16,-3-5 8 0,-3-1-4 0,2-2-2 15,-1 0-1-15,0-3-4 0,0 3 11 0,1-2-20 16,0 0 12-16,0 0-2 0,0 1-4 16,-1-1-6-16,6 6-20 0,-3-1 21 0,3 1-4 15,-2-3 5-15,0 1-24 0,0-1 17 0,3 2 4 16,-2-1-5-16,3 3 3 0,1-3 7 15,-1 2-8-15,2-1 18 0,1 1-16 0,-1-1 5 16,5-1 8-16,2 1 3 0,-2 0 17 0,5-1-10 16,-2-1-4-16,5 1 13 0,0-1-22 15,-3 3 5-15,1-3-4 0,-1 3 10 0,1-3-7 16,-1 2-9-16,-3 0 7 0,2 1-15 0,-2 1 10 16,0-6 7-16,1 6 3 0,-2 1-17 15,1-1 1-15,-1 1 12 0,-2 0-12 16,0-2-2-16,-2 2-5 0,2-3-8 0,-3 2 7 15,2-2-12-15,-3 0-2 0,-2 1 15 0,2-1 6 16,-4-3 1-16,-1-1-12 0,-2 1 5 16,1-2 0-16,-2 0 4 0,-2-1-7 0,2 0-1 15,-1 0-3-15,-1 0 27 0,-2-4-22 16,0 0 16-16,0 5-16 0,0-5-5 0,0 8-28 16,-12 2-4-16,7-7-16 0,0-1-21 0,1-1 5 15,-1-1-158-15,-1-1-138 0,1-2 26 16,-8-6 22-16,2-3-5 0,-3 0 6 0,4-5 7 0</inkml:trace>
  <inkml:trace contextRef="#ctx0" brushRef="#br0" timeOffset="107687.5596">4377 8484 262 0,'0'-4'270'0,"-1"0"-48"0,0 2-24 16,1-2-57-16,0 2 6 0,-1 0-16 16,1-1-9-16,-1 2-3 0,1 1-26 0,-3 0 0 15,1 2-1-15,-2 2-10 0,-4 8-31 0,-1 0 5 16,-2 0 0-16,-2 6 2 0,1 3-5 15,-4-2-21-15,0 0-10 0,5 1 30 0,-6 0-12 16,3 2 7-16,-3 0-17 0,-1-1 5 0,-2 0-15 16,-1 4 18-16,0 1-17 0,1 2 0 15,-2-4-21-15,1 1 7 0,0 2 15 16,2-2-4-16,-1-1-6 0,1 0 0 0,2-2-14 16,0 2 14-16,3-4 16 0,1 4-12 0,0-3-8 15,0-1 9-15,2-3-29 0,-1 0 2 16,3-4 20-16,4-4 7 0,0-1-7 0,0 0-13 15,2-2-10-15,1 0 11 0,-1-3 15 0,1 1 3 16,0-1 0-16,1 0-7 0,1 1-8 16,-2-2-5-16,0 0-30 0,1 1-12 0,-1-3-32 15,1 0 8-15,1 0-156 0,0 0-172 0,-5-11 28 16,4 5 38-16,-3-10 19 16,3-3 13-16,1 8 2 0</inkml:trace>
  <inkml:trace contextRef="#ctx0" brushRef="#br0" timeOffset="108138.7944">3853 8551 345 0,'-2'-2'220'0,"0"-1"-73"0,1 0 33 0,0 1-35 16,1 1-5-16,1-1-28 0,-1 2 19 0,3 0-3 15,0 1-38-15,1 0-2 0,1 0-13 16,1 2 2-16,8 4-15 0,3 1 6 0,-5 1-10 16,-2 1 2-16,6 2-6 0,-2-1-10 15,3 1 7-15,-4 4-17 0,2-3 23 16,1 3-12-16,1 1-20 0,-1-1-6 0,4 0-14 15,-3 1 18-15,0 2 2 0,3-3-6 0,-3 0-19 16,1 2 33-16,1-1-13 0,-2-1-7 16,4-3 19-16,1 4-23 0,1 1 6 15,-1-4-8-15,-1 1-16 0,-1 0 22 0,-1 0 1 16,1-1-9-16,-3-1 18 0,1 1-20 0,-3-1-21 16,-2 0 34-16,-4-2-15 0,-1-3-9 15,-3-1 17-15,-1-1-2 0,0-1-3 0,-2 1 0 16,0-3-11-16,0 1 2 0,-2-1-12 15,2 1-21-15,-2-2-32 0,0 1 10 0,0-2 3 16,0-1-177-16,0 0-125 0,-6 0-4 0,3-3 19 16,1 0 29-16,-1-1-9 0</inkml:trace>
  <inkml:trace contextRef="#ctx0" brushRef="#br0" timeOffset="108511.3423">4452 8466 354 0,'0'2'223'0,"-1"-2"-23"16,-1 4-46-16,-8 5-37 0,4 4 30 0,-3 3-28 15,-3 2-16-15,-1 1-20 0,-4 2 8 16,4-4-5-16,-5 3-37 0,3 1-11 0,-5 3 7 15,2-2-5-15,-1 2 23 0,-2 1 16 16,0 1-22-16,-1 3-2 0,0 2 0 0,1 0-9 16,-1 2-4-16,-3-3 22 0,2 2-10 15,1-2-1-15,0 0 5 0,-1-2-40 0,4-3 5 16,1 1 14-16,0-4-8 0,3 2 3 16,0-5-14-16,1 0 14 0,2 0-29 0,1-1 20 15,2-3-10-15,-1-1-15 0,2-1 25 0,2-5-5 16,1 0 3-16,2-2-18 0,-1 0-6 15,-1-2-45-15,0-1-20 0,1 1-16 0,-1-3 8 0,-1 0-224 16,0-1 21-16,6 0 22 0,-13 0-79 16,0 0-7-16,-20-17 48 0,15 1 4 0</inkml:trace>
  <inkml:trace contextRef="#ctx0" brushRef="#br0" timeOffset="109229.3271">3559 8254 303 0,'0'0'85'0,"0"0"7"0,0 0-18 0,0 0 6 15,0 0-11-15,0 0 12 0,14 0 5 0,-14 0-11 16,0 0-8-16,22-14 11 0,-21 16-9 15,1 0-13-15,0 1 30 0,-1 0-27 0,0 3-16 16,0 1-6-16,-1 0 4 0,0 2-11 16,0 6 13-16,-16 26 9 0,9-13-34 15,1-3 16-15,-2 2 4 0,0 1 2 0,-1-5 0 16,-1 2-13-16,3 2-3 0,-3-2 3 0,2 0 3 16,1 1-39-16,0 0 49 0,0 0-28 15,1 2-3-15,2 1 11 0,0 0 14 0,0 2-27 16,-1 2 5-16,3 0-10 0,0 1-11 0,-3 2 26 15,5-1-6-15,0-18 1 0,0 10-16 16,0 2 12-16,0 4 3 0,13 31-20 0,-9-30 1 16,0-3 10-16,1 0 16 0,1-1-9 15,-1 1-4-15,2-2 5 0,-1-3 13 0,-1 2-25 16,1-1-30-16,0-4 36 0,0-2 3 0,-1-2-1 16,0-2-43-16,1-2 32 0,-1-6-11 15,2-3 2-15,-2-1 3 0,2-1-37 0,1-4 5 16,-8 0-168-16,13 0 16 0,21-12 17 15,-10 2 15-15,-2-4 12 0,2-2 11 0</inkml:trace>
  <inkml:trace contextRef="#ctx0" brushRef="#br0" timeOffset="110040.81">4807 8326 468 0,'2'-6'207'0,"0"-1"-42"16,-1 1 3-16,1 0-35 0,0 2-20 15,1 0-17-15,1-2 15 0,5-5-7 0,-3 7-14 16,2 1 18-16,-1 0-42 0,-2 1 18 0,0 2-2 16,-5 0-17-16,7 0 6 0,11 12-3 15,-6-2-6-15,1 1-18 0,0 4 27 0,1 2-26 16,0 3 4-16,-2 2 10 0,-3 1-26 16,1 0-6-16,-1-2 11 0,-1 5-14 15,-1 4 5-15,2-5 5 0,-2 5-14 0,0-1 1 0,-1 0 19 16,-3 1-21-16,0 1-2 0,-1 2-4 15,0 2 16-15,-2-3-16 0,0-14 6 0,0 8-10 16,0 5 11-16,-16 34-22 0,11-32 3 16,-3-2 16-16,-1 0-9 0,2-1 3 0,-1-3 16 15,-1-1-3-15,1-2-20 0,-2-1 2 0,-1-2 3 16,-1 3-1-16,0-2 16 0,3-2-2 16,-6-2-18-16,3-2 2 0,-2-1 6 15,0-2-5-15,3-1 20 0,-1 0-19 0,1-4 2 16,2-1 6-16,4-3-18 0,-1 0 13 0,2-1 8 15,0-1-10-15,1 1-18 0,1-2 7 0,2 1-7 16,-2 1-27-16,2-3-14 0,0 0-29 16,0 0-19-16,-1-7 9 0,9-5-140 0,1-1-158 15,-2 1 10-15,2-6 32 0,3-3 23 0,0-2 19 16,0 2 0-16</inkml:trace>
  <inkml:trace contextRef="#ctx0" brushRef="#br0" timeOffset="110348.4093">5583 8824 613 0,'8'0'214'0,"-2"0"-10"0,2 1-24 15,11-1-8-15,-10 0 1 0,2 0-18 0,5 0-15 16,1 0-12-16,3 0 10 0,-2 0-29 16,18-12-2-16,-17 11-26 0,0-2 5 0,-1 0-10 15,1 0 1-15,-1 1-25 0,2-2-18 16,-7 1 8-16,0 2 10 0,6 1-24 0,-4-5-27 16,-1 4-23-16,-6 0-41 0,-1 0-41 15,1 1 9-15,-3 0-195 0,-2 0-74 0,-3 0-19 16,1 2 48-16,-3-1 27 0,-1 4-8 15</inkml:trace>
  <inkml:trace contextRef="#ctx0" brushRef="#br0" timeOffset="110669.2907">5797 9118 643 0,'5'1'209'15,"3"-2"3"-15,-1 1-43 0,0 0-15 0,15-5-8 16,-13 5-6-16,19-7-5 0,-10 4-21 16,2-4-15-16,-3 3-8 0,1 0 5 0,-1 2-31 15,1-2 6-15,-2 2 1 0,1-2-4 0,-5 2 2 16,-2-1-26-16,7 0 18 0,-4 0-9 16,-2 1-2-16,-2 0-23 0,-2 1 19 0,1-1 11 15,-2 1-25-15,0 0 6 0,-1 1-4 16,-2-2 2-16,1 1 1 0,0 1-12 0,-1-2-4 15,2 1-7-15,-2 1 3 0,0 0 8 16,0-1-11-16,1-1 20 0,0 0-39 0,-1 1-41 16,-1 0-22-16,1-2-23 0,2 0 8 15,-3-2-208-15,0 1-100 0,0-2 1 0,3-9 35 16,-2 1 24-16,3-4 19 0,-2 0 45 16</inkml:trace>
  <inkml:trace contextRef="#ctx0" brushRef="#br0" timeOffset="126644.1214">26421 3721 507 0,'0'0'148'0,"0"0"-29"0,0 0-5 15,0-12-6-15,0 12 5 0,0 0-11 0,0 0 2 16,0 0-9-16,0 0 15 0,0 0-6 0,0 0-14 16,0 0 5-16,0 0-1 0,0 0 7 15,0 0-33-15,0 0-6 0,0 0 11 0,0 0-23 16,13 0-13-16,-13 0 2 0,0 0 7 16,0 0-11-16,0 0-13 0,0 0 1 0,0 0 17 15,37-2-20-15,-27 12 13 0,1 0-33 16,3 1 22-16,-3 1 11 0,5 2-17 0,-5-1-21 15,2 1 15-15,1 2 6 0,-1 0 6 16,1 0-10-16,-1 0-11 0,4 0 0 0,-4 2 11 16,-2 2-6-16,0-6 13 0,0 2 6 0,3 0-20 15,-3-4-11-15,-2 3 9 16,-2-1 15-16,2-1-14 0,-2-1-2 0,-3-2 10 16,2-2-19-16,-3-1 4 0,2 0 10 0,-5-1 13 15,4-1 0-15,-4-2-30 0,2 1-5 0,-1 0-13 16,1-1 2-16,-2 1-13 0,0-4-34 15,0 2-14-15,0-2 9 0,0-2-147 16,-2-2-168-16,1 0 34 0,-1-1 25 0,0-1 16 16,0-9 10-16</inkml:trace>
  <inkml:trace contextRef="#ctx0" brushRef="#br0" timeOffset="126963.7987">26768 3725 439 0,'1'-2'195'0,"-4"-1"-38"16,3 3-38-16,-2 0 13 0,0 1-31 0,-2 1 6 15,1 2-26-15,-1 0 9 0,-8 8-32 16,4-3 12-16,-3 3-19 0,1 0 26 0,-1 0-16 16,0 1 15-16,0 0-16 0,0-1-5 15,2 1 0-15,-1 0 15 0,-1 1-26 16,5-1 15-16,-6 1-21 0,3 2 18 0,-1-5-16 15,0 3 10-15,1-3-27 0,-2 3 19 0,1-2-6 16,2 1-15-16,-3-4 19 0,1 4-28 16,1-2 10-16,-1 1-2 0,3 1 3 0,0-4-10 15,0-3-15-15,3 1 19 0,0-3-7 0,3 1-17 16,-3-2-35-16,2 2 0 0,2-2-30 0,0-1 8 16,0-2-77-16,2 1-113 0,3-3-116 15,7-5 44-15,0-2-12 0,1-1 44 16,1-1-7-16</inkml:trace>
  <inkml:trace contextRef="#ctx0" brushRef="#br0" timeOffset="127241.84">26998 3895 448 0,'5'3'198'0,"-1"0"-32"15,0 1 0-15,1 0-19 0,3 10-4 0,2-2-5 16,-3 3-15-16,1-3-30 0,-3-3 1 0,0 5-7 16,-3 2-11-16,5-1 5 0,-3-2-22 15,2 0 22-15,4 2-19 0,-5-1-11 0,1 0-5 16,-2-3-2-16,-2 0-1 0,-1-4-8 16,-1 2 12-16,2 0-3 0,-2-2-19 0,2 0-3 15,0-2 5-15,0 1-17 0,-2 1 9 16,0 0-24-16,0-2-37 0,0-5-38 0,0 0 9 15,0 8-313-15,0-1 27 0,0-7 22 16,0 0 47-16,0 0-17 0,0 5 12 0</inkml:trace>
  <inkml:trace contextRef="#ctx0" brushRef="#br0" timeOffset="127689.9389">28508 3803 329 0,'4'-2'255'0,"0"0"-34"0,0-1-24 16,1 2-28-16,2-2-8 0,0 2-16 15,12-1-10-15,-4 2-12 0,-15 0-19 0,13 0-7 16,3 0 0-16,19 14-3 0,-16-7-2 16,-1 0 8-16,2 4-13 0,-1-1-12 15,0 0-4-15,-3 3-12 0,2 0 7 16,-2 4-17-16,1-2-5 0,-1-1 19 0,-2 1-18 15,-2-4-13-15,3 4 12 0,-4 2-29 0,-2-3-2 16,1 3 14-16,-1-1 6 0,0-2-2 0,-4 1-24 16,2-3 3-16,1 0-19 0,-3-2-2 0,-2-4-50 15,1 0-5-15,-4-6-43 0,0 0-20 0,0 0 12 16,0 0-186-16,5 9-100 16,-4-11 20-16,0-2 54 0,0-3 11 0,-1 2 50 15</inkml:trace>
  <inkml:trace contextRef="#ctx0" brushRef="#br0" timeOffset="127869.594">28982 3892 699 0,'0'0'189'0,"-1"-1"-51"16,-2 1 27-16,1 1-31 0,-1 2 4 0,-1 0-8 16,-2 0-18-16,-8 6-36 0,0 2 2 0,-4 3 1 15,1-3-13-15,2 3-18 0,-4-1-3 16,6 0-13-16,-7-1-25 0,5 1-34 15,2-1 3-15,2 2-91 0,3-9-145 0,0 4-95 16,5-3 26-16,1-3 11 0,2 0 11 0</inkml:trace>
  <inkml:trace contextRef="#ctx0" brushRef="#br0" timeOffset="128168.6728">29238 3918 275 0,'18'3'237'0,"-6"-1"-38"0,-1 2-13 16,-2 0-41-16,-2 0 17 0,6 3-21 0,-5 6-12 15,0-2-13-15,-3 2 4 0,-3 0 4 0,-1 0-33 16,-1-5 12-16,0 5-28 0,-12 18 13 16,5-13-20-16,1-4 3 0,-2 4-17 0,4-2-20 15,-1-1-4-15,1 3 2 0,2-6 13 16,2 1-19-16,0-13-14 0,0 11 7 15,13 14 11-15,0-13-26 0,1-2 1 0,0-1 30 16,3-4-19-16,4 1-21 0,0-4 8 16,-3 3 1-16,3-4-33 0,-13-1-37 0,8 0 6 15,-4 0-199-15,-2 0-137 0,-10 0 39 0,12 4 32 16,-16-2 43-16,-3-2 13 0</inkml:trace>
  <inkml:trace contextRef="#ctx0" brushRef="#br0" timeOffset="128853.7046">25320 5342 898 0,'-2'2'254'0,"1"-1"-34"0,0-1-16 0,1 0-20 0,-2 2-33 15,1-1-14-15,0 4-6 0,-2-1-24 16,-3 8-22-16,0 3 3 0,-2 4-16 0,1 0-9 16,0 1-12-16,0-1 4 0,2 1 18 15,-3-1-15-15,3 4-13 0,1 2-10 0,2 0-6 16,-3 0-4-16,1-1 8 0,2-1-11 16,1-1-5-16,-3-1 13 0,1-4 0 0,1 0-11 15,1-3 3-15,0-4 10 0,1-3-13 16,0 0-2-16,0-3 17 0,0 1-12 0,-2-2-26 15,2 1 27-15,0-2-14 0,0-2 9 0,0-1 19 16,2-3-31-16,-2-2-7 0,1 0-1 0,7-14 3 16,-4-2 13-16,2-2-15 0,0-4 10 0,-2 0 3 15,1 2-6-15,2-3-15 0,-1 2 5 16,2 0-10-16,0 3 16 0,3-3-10 0,-5 1 12 16,4 0 14-16,-4 0-12 0,2 1 5 15,1 0-17-15,-1 3 2 0,1 4 4 0,3 2 0 16,-1 0 11-16,2 2 1 0,3 5 6 0,0 0-24 15,2 3 0-15,0 3 9 0,-11 3-7 16,2 0 0-16,0 0 24 0,0 0-14 16,11 16-10-16,-9-5-7 0,-6-1 31 0,-1 6 1 15,-4-9-18-15,0 6 13 0,-20 20-6 0,5-13-18 16,0 0 1-16,-2-1-20 0,0-4-1 0,0 2-4 16,-1-2-25-16,-5 2-18 0,4-5 0 15,0 1-17-15,-2-2-26 0,7-3 12 0,-1 4-137 16,2-6-122-16,4-4 4 0,3 2 7 15,6-4 17-15,0 0 6 0,0 0 30 0</inkml:trace>
  <inkml:trace contextRef="#ctx0" brushRef="#br0" timeOffset="129164.9147">25883 5128 676 0,'10'-5'261'15,"-4"4"-44"-15,-1-1-13 0,-1 1-51 16,0-1-13-16,-1 2 0 0,-3 3 5 0,-2 0-25 16,2 3-23-16,-5 12 0 0,-4-1 1 15,3 3-13-15,-1 0-18 0,0 3 0 0,-4 0-15 16,5 0 9-16,-1 2-19 0,2 0 2 0,-2 3 0 16,-1-3-11-16,3 2 6 0,-1-2-10 15,1 1-14-15,4 2 17 0,-1-3-17 16,2-12 8-16,0 5-8 0,0 4 23 0,14 21-33 15,-10-23 1-15,5-2-25 0,-2-3 15 16,5-3-35-16,-1-2-29 0,3 0-12 0,-1-4-42 0,-1-6 12 16,-1 2-84-16,-11-2-73 0,10 0-88 15,13-16 30-15,-8 4-2 0,-3-2 21 0,1-5 13 16</inkml:trace>
  <inkml:trace contextRef="#ctx0" brushRef="#br0" timeOffset="129368.2921">26182 5295 661 0,'5'-1'274'0,"-3"-1"-68"0,3 1-8 0,-2 2-15 15,3 1-35-15,0 0-23 16,7 6 1-16,2-1-1 0,-2 3-24 0,1 1-2 16,-1-1-15-16,-2 2-16 0,0-1 0 15,0 3-5-15,1 1-12 0,-3-3-17 0,-1 3-26 16,-1-2-21-16,-1-5-22 0,0-1-49 0,-2 1 8 15,-4-4-162-15,0 2-130 0,2-4 24 16,-2-1 26-16,0-1 7 0,0 0 39 0</inkml:trace>
  <inkml:trace contextRef="#ctx0" brushRef="#br0" timeOffset="129550.872">26402 5307 728 0,'-2'-1'214'0,"0"1"-34"0,-2 0-14 0,-1 3-16 0,-9 4-11 15,1 0-11-15,-3 2-9 0,1-1-21 16,-3 1-4-16,4 2-24 0,-4 1-5 0,1 1-13 16,-2 0 14-16,4 0-45 0,3-2-18 15,-3 2-19-15,1-1-9 0,3 2 2 0,2-9-211 16,-3 3-94-16,8-1-13 0,2-3 3 16,0-3 16-16,2 2 1 0</inkml:trace>
  <inkml:trace contextRef="#ctx0" brushRef="#br0" timeOffset="129775.8064">26562 5422 458 0,'9'1'238'0,"-6"-1"-22"16,1 2-8-16,0 2-18 0,0-2-14 0,-1 2-16 15,-1 0-34-15,1 2-16 0,1-1 15 0,-4 2-25 16,0 1-21-16,1 9-8 0,1 1-16 15,0-1-3-15,-2-5 0 0,0-3-2 16,0 1-36-16,0 1-54 0,0-1 4 0,0-1-233 16,0-1-103-16,-12 6 24 0,10-10 31 0,2 1 25 15,-2-3 15-15</inkml:trace>
  <inkml:trace contextRef="#ctx0" brushRef="#br0" timeOffset="129978.7735">27003 5701 840 0,'4'-1'363'15,"-2"3"-17"-15,-2 0-94 0,2 0-28 0,-2 2-4 16,-2 0-34-16,2 1-41 0,-2-1 3 0,-9 11-27 16,-1 1-15-16,-3 2-54 0,-1-1-38 15,-2-3-41-15,-4 2-39 0,5 0 7 0,-4-2-157 16,-2-2-194-16,2-1 20 0,2-2 59 15,0-4 24-15,6-2-21 0,2-1 38 0</inkml:trace>
  <inkml:trace contextRef="#ctx0" brushRef="#br0" timeOffset="130276.4046">27116 5281 651 0,'10'-4'278'0,"-3"0"-25"0,-1 2-45 15,1 1-14-15,0 1-28 0,0-1-15 0,-3 4-26 16,3-3-6-16,15 13-11 0,-7-2 4 16,-3 2-20-16,-3 1-14 0,-2-1 9 0,-2 4-7 15,-1-2-22-15,-4-7-12 0,0 1-2 16,0 4-16-16,0 3-6 0,-12 18 1 0,4-18-41 15,1-2-3-15,1-4-9 0,-2 2-33 0,2-2-22 16,3-4-26-16,-1 1 10 0,2-2-78 16,0-4-66-16,2 0-27 0,2-2-76 0,0 1-4 15,0-2 49-15,2-2 2 0</inkml:trace>
  <inkml:trace contextRef="#ctx0" brushRef="#br0" timeOffset="130481.4437">27373 5365 351 0,'4'-4'244'0,"-1"2"-55"15,-3 2-19-15,0 0-9 0,0 1-19 0,0 0-34 16,-2 3 1-16,0 1-11 0,-1-2 3 0,-3 10-5 16,-2 4-16-16,2-4-12 0,1 2-24 15,1 0 3-15,2-2 14 0,0-2 2 16,1-2-30-16,0 1 1 0,1-10 5 0,0 9-4 16,0-2 1-16,0-1 4 0,10 18-31 0,-5-14-1 15,1 4-30-15,2-7-4 0,-2-2-51 16,1-3 9-16,-1 0-155 0,-1 1-106 0,-5-3 11 15,0 0 3-15,11 0 29 0,14-11-3 0</inkml:trace>
  <inkml:trace contextRef="#ctx0" brushRef="#br0" timeOffset="130968.8841">27573 5535 269 0,'2'1'329'0,"0"1"-54"0,1-1-42 16,-1-1 6-16,-2 1-54 0,4-1 9 0,-3 2-19 16,1-2 0-16,-2 0-60 0,2 0-3 15,0 2-16-15,-2-1-7 0,3 0-17 0,-2 0-1 16,0 0 3-16,0 1-17 0,0 0 6 0,-1-1-19 16,2 1 1-16,0-1-9 0,0 2-5 15,0-2 7-15,1 0-7 0,-2-1-7 0,1 3 10 16,0-1-3-16,0 0 5 0,3 0-9 15,-2-1 19-15,2-1-7 0,-3 2 2 0,3-2-9 16,2 2-12-16,-2 0 27 0,-1-1-5 16,11 5-23-16,-6-5-11 0,-2 3-6 0,0-1 15 15,1 0-13-15,-2 0-2 0,0 2 19 0,5 3 9 16,-2 2-18-16,0 1 5 0,-4-1 5 0,1 4-20 16,-5 1 20-16,-1-7-26 0,-11 22-8 15,1-9 26-15,-3 1 23 0,-2-2-49 0,0 0 25 16,0 1-22-16,2-6 8 0,-3 3-14 15,-2-1 12-15,4-1 21 0,1-3-5 0,6 1-13 16,0-2-12-16,1-2 12 0,1-3 8 0,4-1-25 16,-1-2 11-16,2 0 4 0,0-4-9 0,0 0 9 15,0 0 3-15,12 5-21 0,-5-4 9 16,-1-1-23-16,-1-1-15 0,15-3-21 0,-2-3-19 16,3-2-2-16,-3-3-49 0,3-3 12 15,-2-1-143-15,-1-3-109 0,2-4-12 0,1-1 23 16,1-1 44-16,-3-3 32 0,2 2-39 0,0-3 50 15</inkml:trace>
  <inkml:trace contextRef="#ctx0" brushRef="#br0" timeOffset="131262.4195">28035 5285 299 0,'0'-3'347'0,"0"2"-88"0,1 0-29 0,1 2-46 15,0 0 3-15,1 3-5 0,1 1-29 0,5 8 1 16,2-1-5-16,0 4-27 0,-6 1-14 16,6 4-16-16,1-2 13 0,-1 3-35 0,-3-1 22 15,2 1-22-15,-1-3 18 0,-5 6 4 0,1-1-38 16,-2-1 4-16,-3-14 4 0,0 7-23 16,0 3-5-16,0 2-13 0,-17 22 40 0,8-21-35 15,0-4-1-15,-2-2-10 0,-1 0 15 16,1-2-32-16,1-1-50 0,-3-4-28 0,1 0-45 15,5-4 11-15,1-2-229 0,0-2-62 0,2-1 28 16,4 0 23-16,-1-7 34 0,4 2-13 0,11-9 47 16,4-3 3-16</inkml:trace>
  <inkml:trace contextRef="#ctx0" brushRef="#br0" timeOffset="131468.0973">28730 5359 467 0,'5'-3'362'0,"-1"0"-59"0,0 2-55 0,0-3-11 15,2 3-54-15,-2-1-20 0,3 2-9 16,-2-2-42-16,1 1-43 0,3 0-39 16,9 1-70-16,-3-2-21 0,-15 2 8 0,9 0-208 15,-1 0 19-15,-8 0 19 0,0 0-81 16,7 14-4-16,-11-12 1 0</inkml:trace>
  <inkml:trace contextRef="#ctx0" brushRef="#br0" timeOffset="131601.8233">28690 5573 502 0,'4'3'237'0,"0"0"-14"16,8 6-33-16,4-2-28 0,1-2-17 15,2 2-21-15,2-5-30 0,-11-2-53 16,7 0-43-16,5 0 0 0,23-13-280 0,-20 3-42 15,-1 2 12-15,2-3 29 0,-3-4 12 0</inkml:trace>
  <inkml:trace contextRef="#ctx0" brushRef="#br0" timeOffset="132059.4081">29416 5236 380 0,'1'0'344'0,"0"0"-63"0,0 3-66 0,-1 0-17 16,1 2-36-16,0 1-8 0,1 12-12 16,-2-10-12-16,0 5-17 0,0 5-28 0,0 1-5 15,0 0 20-15,0 3-26 0,0-1-25 16,0 1 13-16,0-1 5 0,0-1 2 16,0-1-32-16,0-3 5 0,0-2-7 0,0-3 15 0,0-2-17 15,0-3-10-15,0-6 4 0,0 9-10 16,0-9-1-16,0 6 40 0,0-6-27 0,0 0 2 15,0 0 3-15,2 10 1 0,-2-12 2 16,-1-3-17-16,1 0 13 0,0-1-22 0,1-13 3 16,-1 11-2-16,0-9 4 0,0-2 0 0,11-27 8 15,-3 18-28-15,-1 2 4 0,4 0 17 16,-4 1-6-16,3 0 23 0,1 0-18 0,-2 0-12 16,1 1 24-16,-2 5 22 0,2 1-20 0,-3 5-6 15,1 0-2-15,-3 6-18 0,1 1-5 16,-2 1 17-16,1 3 1 0,-1 1-11 0,-4 1 11 15,0 0-7-15,0 0-11 0,13 14 2 0,-12-10-2 16,-2 3 19-16,0 11-31 0,1-10 22 0,-16 19 4 16,6-9-14-16,-6 1-23 0,-3-4-15 15,0 1-18-15,-2-2-62 0,0 2 12 0,-1-4-161 16,-1-3-150-16,2 1 32 0,-2-3 11 16,3 0 24-16,0-3 25 0,0-1 5 15,11-1 68-15</inkml:trace>
  <inkml:trace contextRef="#ctx0" brushRef="#br0" timeOffset="134546.7415">7143 9276 421 0,'-14'0'202'0,"14"0"-13"16,0 0-34-16,0 0 21 0,0 0-26 0,0 0-26 16,0 0 26-16,0 0-35 0,-13 0-20 15,13 0 12-15,0 0-5 0,0 0-9 16,0 0-34-16,0 0 16 0,0 0-17 0,7-25-8 15,8 17 8-15,4-2 10 0,4 1-2 0,-2-5-24 16,1 0 11-16,0 0-12 0,0 0 1 16,0-4-6-16,0 2 12 0,1 0-18 0,-1-3 25 15,3 1-23-15,0-1 17 0,-2 0-14 16,1-3 11-16,-6 2-3 0,-1 1-9 0,-1-3-6 16,-3 3 9-16,3-2-14 0,-5 1 28 15,0-2-29-15,-1 0-8 0,-1 1-3 0,-3 2 31 0,-3 0-22 16,1 1-5-16,-4 10 14 0,0-1-12 15,0-2 2-15,0 3 5 0,0-3-23 0,-15-12 23 16,8 13-10-16,-1 1 15 0,-3 0-23 16,3 3 26-16,-5-1-18 0,4 2 5 0,2 3 12 15,1-2-14-15,0 2-21 0,0 1 0 0,3 1-6 16,3 0 12-16,0 0-7 0,0 0 4 16,-13 10 3-16,11-5 14 0,-5 7-24 0,2 1 16 15,0 2-8-15,2 0 23 0,0 4-33 0,2 1 18 16,0-1-8-16,1-7-8 0,0 7 22 15,0 5-10-15,0 2 9 0,0 3-17 0,0 0 3 16,0 4 4-16,0 1 6 0,0-2-14 16,0-1 5-16,0 3 10 0,0-1-1 0,0 0 3 15,0 3 5-15,0-2-10 0,-6 37 15 0,-1-32-15 16,3-2 9-16,0-1-12 0,-3 1 10 16,3-2-24-16,1 0 17 0,-1-1-9 0,-1-1-5 15,2-1 23-15,1-2-15 0,-1-1 12 0,1 3 2 16,-2-3-7-16,0-3-12 0,1-1 20 0,2-2-5 15,-2-3-7-15,3 0 7 0,-4-5-46 0,4 0-4 16,-4-5-17-16,4-1-9 0,-4-3-21 16,1-1-54-16,-2-1-22 0,1-2 14 0,-2 0-110 15,1-2-94-15,5 0-48 0,-9 0 46 16,-15-21-7-16,10 9 24 0,2-8 16 0,-3-1 19 16</inkml:trace>
  <inkml:trace contextRef="#ctx0" brushRef="#br0" timeOffset="134741.8212">7164 9581 304 0,'5'-15'215'0,"-2"0"-35"0,6 4-19 16,3-3-14-16,-2 0 18 0,4 1-19 0,2 0-19 0,1 1-7 15,3-3 3-15,0 3-20 0,2 1-10 16,1-1-13-16,1 0-2 0,0 1-8 16,3 1-10-16,-2 1-11 0,4 1 2 0,0-1 4 15,1 1-9-15,-1 2-20 0,-1-1-13 16,0 2-25-16,-2-2-27 0,2 0-41 0,1 0 8 15,-4 1-199-15,-1-3-85 0,-2-1 38 0,1-4 18 16,2 3 4-16,-4-2 5 0</inkml:trace>
  <inkml:trace contextRef="#ctx0" brushRef="#br0" timeOffset="135126.1679">8248 8885 328 0,'3'-11'268'0,"-3"3"-29"0,0-2-19 16,0 4-4-16,-3 0-15 0,1 0-35 0,2 6-11 16,-6-7 0-16,0 4-43 0,2 1-6 15,-2 2-12-15,-1 0-16 0,-10 5-1 0,2 2-6 16,-3 4-4-16,4 3-13 0,0-1 2 16,3 7-11-16,-5 2 9 0,4-2-8 15,0 4 22-15,1 0-30 0,-1 3 11 0,3 0-7 16,-2 1 11-16,2 0-18 0,0 1 0 0,-1 0 11 15,2 0 3-15,0 0-30 0,2 1 3 0,-2-2 1 16,4 1 20-16,0-2-28 0,1 7 15 16,2-6 5-16,1 1-6 0,0-15-20 0,0 6-3 15,0 5 2-15,14 28-17 0,-6-25 23 16,1-6-6-16,2 0 20 0,3-4 1 0,0-1-21 16,6-2-7-16,0-2-15 0,-3-1-5 0,2-5-10 15,1 1-23-15,1-5-50 0,-1-1-19 16,-10-2 10-16,3 0-106 0,15-11-97 15,-14 2-59-15,2-3 2 0,0-3-1 0,-5-4 26 16,2-4 34-16,-2 1 18 0</inkml:trace>
  <inkml:trace contextRef="#ctx0" brushRef="#br0" timeOffset="135422.9324">8413 9062 796 0,'-3'-11'283'15,"1"4"-30"-15,2 1-47 0,0 0-1 0,0 2-35 16,0 2-2-16,1 0-35 0,0-1-14 16,3 3 15-16,-1 0-27 0,4 3-24 0,-3-1-11 15,12 9-6-15,3 2-2 0,0 2 10 0,1 0-21 16,-1-1 10-16,-2 3-15 0,2 0 4 16,3 1-8-16,-3 1-1 0,0 0-14 15,-1-2-15-15,1 6 23 0,0-4 5 0,-2-1 5 16,-3 2-29-16,0-1 1 0,0 2 1 15,-1 1-8-15,-1-4-17 0,1 3 30 0,-4-3-10 16,1-2-17-16,-3-3-17 0,0 1-44 0,-4-4-17 16,-2-3-40-16,-1-2-27 0,2 1 13 15,-2-6-163-15,0 0-100 0,-4 3 27 0,4-5 25 16,-1-1 21-16,0-1 9 0,3-3 25 0</inkml:trace>
  <inkml:trace contextRef="#ctx0" brushRef="#br0" timeOffset="135694.471">8844 9044 589 0,'-1'-6'263'0,"-2"0"-6"0,1 2-51 15,-1 1-32-15,1-1 17 0,-2 2-30 0,1 1-25 16,-2 2-6-16,-1 1-16 0,-6 8-24 16,-5 2 15-16,2 3-26 0,-4 2 14 0,2 1-30 15,-2 0-6-15,-1 3 13 0,1 0-7 16,-2 1-22-16,-1 2 10 0,0-1-20 0,0 4-1 15,0-6-4-15,2 2-7 0,-1-1 22 16,1 0-16-16,4-2-11 0,-2-1 6 0,3 4 5 16,2-3-9-16,0 0 4 0,5-2-46 15,-2-5-13-15,4 1-21 0,2-4-10 0,3-1-37 16,1-9 10-16,0 0-112 0,0 0-119 16,11 9-63-16,-6-12 26 0,11-5 26 0,-3 1-7 15,4-4 9-15</inkml:trace>
  <inkml:trace contextRef="#ctx0" brushRef="#br0" timeOffset="135982.6623">9108 9333 459 0,'4'2'285'0,"1"0"-24"0,-2 0-51 16,1 2 2-16,-1 0-30 0,5 8-19 0,-4-2-20 15,-2 2 9-15,0 6-18 0,-2 1-32 16,4-2-7-16,-3 4-11 0,1-1-4 0,-2 4-11 16,0-2-5-16,0 0-6 0,0-10 12 15,0 4-26-15,0 4-5 0,0-1 17 0,0 1-25 16,0-4-11-16,0 1 10 0,0-1-2 0,0-2-15 16,0-2 9-16,0-1-31 0,0-3-20 15,0-1-29-15,0-1-39 0,0-6-27 0,0 7 11 16,0-7-246-16,0 0-47 0,0 0 30 0,-2 6 17 15,1-10 18-15,1-4 53 0</inkml:trace>
  <inkml:trace contextRef="#ctx0" brushRef="#br0" timeOffset="136494.5524">9384 8856 776 0,'0'-5'265'0,"-1"1"-29"0,0 0-15 15,-1-1-34-15,1 2 7 0,-1 0-39 0,2 0-8 16,2 0-33-16,1 2-19 0,1 1-7 0,0 0 7 16,2 1-17-16,0 1-7 0,14 8-20 15,1 1 17-15,0 3-15 0,2-1-5 0,-4 4-10 16,-3 2 26-16,0 3-23 0,-2 1-8 16,3 5 13-16,-4 0 1 0,1 3 3 0,-3 1 1 15,-2 1-21-15,0 3 10 0,-4 1-23 16,-3-1-1-16,-2 3 5 0,0-20-6 0,0 11 1 15,-22 39-9-15,10-29 22 0,-1 1 4 0,-1-3-27 16,-1 0 13-16,0 2-17 0,-1-5 3 16,0-2 14-16,-1 1-9 0,2-5-7 0,0-1 13 15,0-3-9-15,0-3 5 0,0 0-4 16,0-3-8-16,1 2-10 0,0-5 27 0,3-1-8 16,2-5-15-16,-1 0 12 0,2-4-15 15,3-3-34-15,-1-2-23 0,3-1-54 0,3 0-54 16,0 0 17-16,-4-11 13 0,5-7-311 0,1-3 31 15,-2 12 47-15,10-27 24 0,-3 11-12 0,5-5 13 16,1 3 106-16</inkml:trace>
  <inkml:trace contextRef="#ctx0" brushRef="#br0" timeOffset="137548.4591">10111 9581 320 0,'0'0'243'0,"0"0"-47"0,0 0-21 0,0 0-35 16,15-13-26-16,-15 13 17 0,0 0-44 16,0 0 7-16,0 0-20 0,0 0-14 0,0 0-58 15,0 0-8-15,0 0 2 0,0 0-207 0,0 0-111 16,0 0 16-16,0 0 8 0</inkml:trace>
  <inkml:trace contextRef="#ctx0" brushRef="#br0" timeOffset="138330.7677">10706 9200 486 0,'0'0'248'0,"0"0"-16"0,0 0-23 0,0 0-42 15,0-13-6-15,0 13-7 0,0 0-26 16,0 0-16-16,-16-26-13 0,25 16-5 0,0 2-23 16,4-3 1-16,1 1-12 0,0 0-2 0,2-1-14 15,-1-2 6-15,0 1 9 0,2-1-28 16,-2 1 1-16,3-2 8 0,-1 1-8 0,0-1 1 15,-2-1-10-15,-1 0 6 0,0 0 4 0,-1-1-3 16,1-4 7-16,-2 4-28 0,0 0 28 16,-2 0-18-16,-5 1-3 0,2 0 16 0,-1 0 2 15,-3 3 9-15,-3 2 6 0,0 10-15 16,0-7 3-16,0 0-4 0,0 1 0 0,-10-6 20 0,8 8 7 16,-1 0-24-16,0-2 8 0,-9-1-10 15,5 0-18-15,3 2 23 0,0 1-14 0,0 2-17 16,1 0 0-16,2-1 6 0,-1 3 11 15,-1 0 17-15,3 0-31 0,0 0 21 0,0 0-28 16,0 0 23-16,-9 12-24 0,7-6 8 16,-2 12-16-16,1-3 17 0,1 2 9 0,0 3 5 15,2-8 3-15,0 6-2 0,0 4-16 0,0 1 17 16,0 4-30-16,0 2 19 0,0 1 5 16,0 1 8-16,0 1-5 0,0 0-9 0,0 1 16 15,0-2-7-15,0 1-19 0,-10 34-6 0,5-32-10 16,-2 0 33-16,1 0-32 0,-4 1 14 0,3-1 12 15,1 0 4-15,-2 0-16 0,2-5 1 0,-3 6 21 16,3-2-11-16,0-4-5 0,-1-1-30 16,0-2-1-16,-1 0-13 0,0 0 0 15,1-4-18-15,1-2-24 0,-1-3-28 0,1-3-10 16,2-2-26-16,-1-5 9 0,0-3-22 0,0-2-13 16,0-2 15-16,5 0-187 0,0 0-80 0,-16-17 33 15,6-1 53-15,2 2-1 0,-1-4 24 16,2-3 26-16</inkml:trace>
  <inkml:trace contextRef="#ctx0" brushRef="#br0" timeOffset="138529.2188">10650 9474 473 0,'2'-17'207'0,"-1"4"-18"15,3-5-27-15,2 3-8 0,4-1-20 0,-1 2 9 16,3-2 4-16,1 0-26 0,3 1 11 0,1 0-23 16,1 0-20-16,4 3-8 0,0-1-1 15,5 0 0-15,6 1-26 0,2 1 6 16,2-3-27-16,3 3 23 0,-2 0-42 0,-2-3-7 15,-1 4-30-15,-1 1-15 0,-2 0-25 0,1 2 5 16,-3-2-162-16,-2-2-98 0,-2 1 21 16,-1-2 24-16,-7-1-50 0,1 1 61 0,0-1-40 15</inkml:trace>
  <inkml:trace contextRef="#ctx0" brushRef="#br0" timeOffset="138861.0301">11512 8884 483 0,'6'-8'275'0,"-3"0"-38"0,-1 2-14 15,0 0 7-15,0 0-4 0,0 1-46 0,0 2 29 16,-1-2-40-16,0 3-2 0,2-2-36 16,-2 1 11-16,0 1-44 0,-1 2 9 0,0 0-14 15,-1 2-19-15,-1 1 7 0,-1 2-8 16,-2 8-24-16,-1 2-2 0,3 3-4 0,-5 1 17 16,4 4-34-16,-3 0 20 0,2 2-2 0,2 4-23 15,-5-2 18-15,7 2 17 0,0-3-8 16,-2 4-8-16,-1 1-17 0,1-1 19 0,0-1-38 15,3-14 52-15,0 7-42 0,0 5 12 0,0 0 17 16,0 0-2-16,0-2-12 0,16 25 0 0,-7-26-27 16,0-4 16-16,-1 3-24 0,1-4 21 15,3-1-13-15,1 0 33 0,0-2-36 0,4-4 27 16,-4-1-45-16,2 0-26 0,-2 2-7 16,2-6-20-16,1-1-26 0,-4-4-50 0,-12-2 1 15,10 0 12-15,-2 0-161 0,8-10-131 16,-4-1 7-16,-5-4 49 0,-1-1 21 0,0-2 43 15,-3-2-9-15,1-8 0 0</inkml:trace>
  <inkml:trace contextRef="#ctx0" brushRef="#br0" timeOffset="139183.8586">11807 8982 789 0,'0'-4'233'0,"0"-2"-15"0,1 3-30 0,1 0-18 16,-2-1-4-16,5 0-13 0,-3 1-13 0,3 1-22 16,-1 0 2-16,1 1-4 0,1 1-3 0,1 0-2 15,0 0-22-15,0-1-5 0,1 1-14 16,21 10-4-16,-13-2 22 0,0 0-27 0,0 0 9 16,-1 3-32-16,1-2 20 0,-2 1-20 15,4 3 14-15,-3 4-15 0,2 0-22 0,-2-2 32 16,-1 3-10-16,-2-5 14 0,1 6-25 0,0-1 13 15,-1-1-20-15,1-1-18 0,-1 1 6 16,0 1 12-16,-3-1-5 0,-1-1-22 0,2 0 10 16,-3-1-19-16,0-2-17 0,1 2-39 15,-4-7-4-15,-1 0-53 0,-3-2-14 0,3 1 12 16,-1-4-161-16,-2-1-98 0,0-2 12 0,0 0 18 16,0 0-3-16,-2 1 21 0,1-4 7 15,-1-1-4-15</inkml:trace>
  <inkml:trace contextRef="#ctx0" brushRef="#br0" timeOffset="139497.8919">12178 9001 539 0,'-4'-8'291'0,"-1"0"-19"0,3 2-16 16,2 2-38-16,-2-2 7 0,0 5-41 16,-1-1-43-16,1-1 17 0,1 3-31 0,-2 2 21 15,1 1-30-15,-3 0 11 0,-6 9-22 16,0 4-16-16,1 3-3 0,-3-1 14 0,0 3-15 15,-1-4-9-15,1 4-5 0,-3-3 6 0,3 3-12 16,1 2-13-16,1-1 9 0,-2 0-6 16,-3-2-12-16,5 1-9 0,-3 2 10 15,-1-2-8-15,3-1 9 0,-1-1-38 0,-1 0 4 16,3-1-1-16,3-2-1 0,-7 0-17 16,5-2 2-16,2 2-1 0,3-8 28 0,1 3-18 15,0-4-37-15,-3 7-54 0,3-6-25 0,1-4-52 16,3 1-19-16,-1-3 15 0,1 0-268 0,0-2 32 15,0 0-2-15,4 0 56 0,0-2 13 16,-2-1 23-16,1-2 13 0,1 1-1 0</inkml:trace>
  <inkml:trace contextRef="#ctx0" brushRef="#br0" timeOffset="139925.5944">12314 9260 383 0,'10'-5'283'0,"2"1"-14"15,-3 2-43-15,-1-1-30 0,-1 1 3 0,0 1-28 16,0-1 1-16,-1 2-33 0,-6 0-25 16,7 0 8-16,0 0 3 0,5 0-7 0,-1 0-38 15,11 13 22-15,-11-5-36 0,-1-1 23 16,-1 2-24-16,-3 0 6 0,-4 0 1 0,0 1-18 15,-2-1-7-15,0-2 4 0,0 4 18 0,-11 16-29 16,7-12-13-16,2-3 11 0,-4 2-25 16,5-2 6-16,-2-1 9 0,1-4-1 0,-2 1-9 15,4 0-14-15,-2-4 6 0,1 2 13 0,1-6-13 16,0 0 1-16,0 8 23 0,0-8-20 16,0 7 22-16,0-7-35 0,0 8-1 0,15 2 22 15,-11-7-23-15,1-2 47 0,1 0-37 0,0 0 11 16,4-1 0-16,-1 0-19 0,4 0-10 15,5 0 27-15,-3 0-11 0,21-11-9 0,-26 8-9 16,5-3-30-16,1 1-31 0,-3-3-24 16,-1-4-60-16,3-1 16 0,-4-4-292 15,5 0 32-15,-7-3 28 0,3-3-11 0,-1 2 52 16,-2-1-1-16,3-3 49 0,1 1 13 16</inkml:trace>
  <inkml:trace contextRef="#ctx0" brushRef="#br0" timeOffset="140391.9766">12962 8879 524 0,'3'-4'320'16,"-1"-1"-60"-16,0 3-27 0,0-3-9 0,0 4-40 15,-1-3-30-15,1 2-19 0,2 2-8 16,1 0-1-16,2 0 11 0,-1 1-31 0,10 8-18 15,-2 1 24-15,2 7 3 0,-1-3-46 0,-4 3 17 16,3 3-18-16,-3 2-1 0,3 2-22 16,-6 1 37-16,1-2-21 0,-4 2 0 0,2 5-4 15,-3 1 18-15,-3-1-28 0,-1-14-18 16,0 7 9-16,0 5-23 0,-15 27 6 0,7-30-3 16,-3 8 9-16,-3-4-11 0,-1 1 1 15,-2-1 8-15,0-1-30 0,-6 0 16 0,5 1 13 16,-4-3-19-16,0 0 3 0,3 0 7 0,-6-4-30 15,3 0 19-15,2-2-4 0,-3-1 1 0,4-2-15 16,2-1 0-16,-2 1 26 0,2-3-3 0,1-3-10 16,5-3-13-16,0 3 23 0,5-5-3 15,-1 0-12-15,4-4 6 0,-1 3 12 0,2-1-3 16,0-2-5-16,-1-1-21 0,1 1 42 16,2 0-29-16,-2-1 9 0,-2 0 11 0,4 1 17 15,0-1-40-15,0-1 26 0,0 0-16 0,0 0 2 16,0 0 16-16,0 0-43 0,2 0-27 15,0 0-55-15,-2-1-48 0,2-1 14 0,-2 0-303 16,0-2-5-16,0 1 28 0,-2-1 53 0,0-2 7 16,-5-7 36-16,0 0 27 0,-4-4-24 15</inkml:trace>
  <inkml:trace contextRef="#ctx0" brushRef="#br0" timeOffset="141191.465">5743 11439 586 0,'0'-14'193'0,"0"14"-29"16,0 0-3-16,0 0-11 0,0 0-19 16,0 0-9-16,0 0-8 0,0 0-17 0,0 0-5 15,0 0 0-15,0 0-15 0,26-24 16 16,-20 24-28-16,1 2 16 0,1-2-20 0,-1 1 5 15,4-1-17-15,4 0 3 0,4 0 6 0,1 0-29 16,1 0 6-16,2 0 0 0,-2 0-11 16,0 0-8-16,0 0 13 0,-1 0-23 15,-2 0-12-15,-5 0-40 0,-1 0-20 0,6 10 6 16,-17-7-166-16,1-1-115 0,-4 1-24 0,-1 3 25 16,-6 3 19-16,-2 1 19 0</inkml:trace>
  <inkml:trace contextRef="#ctx0" brushRef="#br0" timeOffset="141442.3124">5894 11642 603 0,'2'3'232'0,"4"-1"-46"0,-2 1-7 0,2-2-29 16,-1 3 0-16,13-1-8 0,0 1-15 15,-1-2-6-15,4 0-18 0,1 0-4 16,-11-2-5-16,6 0-19 0,4 0-14 0,2 0 4 15,-1 0 0-15,-1 0 6 0,22-11-27 0,-24 8-7 16,-2 0-9-16,-3 2 20 0,4-1-6 16,-5 0-22-16,-2 1 1 0,-1 0-41 0,-4 0-23 15,1 0-33-15,0-1 8 0,-1-1-217 16,8-5 21-16,-2 2 21 0,-2 1-127 0,-1-5 28 16,0-5 41-16,3 0 2 0</inkml:trace>
  <inkml:trace contextRef="#ctx0" brushRef="#br0" timeOffset="142024.7111">8261 11037 226 0,'-1'-5'317'0,"1"1"-64"0,-1 1-31 16,2-1 1-16,-2 2-33 0,3-1-28 15,-1 1 0-15,-1 2-30 0,0-2-2 16,1 2-14-16,-2 2 1 0,1 2-11 0,0-2-29 15,0 3 6-15,-1 1 0 0,5 10-12 0,-4-8 14 16,7 18-30-16,-6-6 21 0,-1 0 0 0,6-1 5 16,-6 3-3-16,2 1-15 15,-1-1-1-15,0-1-23 0,-1 4 23 0,5-3-12 16,-2-2-12-16,-1 4 13 0,-1-2-19 0,0-1-3 16,1-1-2-16,-2-9 27 0,0 2-38 0,0 2 12 15,0 3-13-15,0-2-10 0,0-1 12 0,0 0 8 16,0 0 14-16,14 10-14 0,-13-16-20 15,1 0-55-15,-2-1-14 0,0-8-50 0,0 7-44 16,0-7 12-16,-12 25-298 0,0-15 32 0,-2-2 8 16,-2 0 42-16,-1-3 13 0,-4 2 16 15,2-2 12-15,-1 2 0 0</inkml:trace>
  <inkml:trace contextRef="#ctx0" brushRef="#br0" timeOffset="142420.8209">7709 11840 496 0,'-3'1'236'0,"1"1"-25"0,-2 1-8 16,-1-2-40-16,3 2-18 0,-1-2 5 16,0 1-25-16,2 0-3 0,-2 1-21 0,3 1 5 15,0-1-14-15,2 0 12 0,2 0-28 16,10 4 11-16,2 2-24 0,6-3-18 0,6-3 7 15,4 0 12-15,3-1-31 0,-17-2 19 16,10 0 2-16,9 0-36 0,7 0 7 16,4 0-15-16,58-14 10 0,-45 9-7 0,3-1 10 0,3 1-3 15,2-2-5-15,0 0-6 0,0 0 18 16,0 0-27-16,0-2 5 0,-7 3 22 16,-1-1-25-16,-1 1 0 0,-6 2 10 0,-5-2 4 15,-2 0 24-15,-5 1-5 0,-3 3-21 16,-3-3 19-16,-5 1-8 0,1-1-15 0,-8 3 3 15,-2-2 12-15,-2 3 4 0,-5-3-30 0,-2 2 23 16,-5 2-19-16,-1-1-44 0,-5-1-42 16,-2 2-52-16,-2 2 11 0,-2 0-275 0,-3-3-6 15,0 2 25-15,-12 1 58 0,5-2-1 0,-8 0 15 16,-5 0-35-16</inkml:trace>
  <inkml:trace contextRef="#ctx0" brushRef="#br0" timeOffset="143227.7387">7646 12716 354 0,'-1'-1'280'0,"-1"1"-23"16,0-1-46-16,1 1-42 0,-1-2-21 15,1 2-3-15,1 0-17 0,-1 0-17 0,1 2-20 16,1 0 10-16,0 3 9 0,1 0-3 0,0 1-10 16,7 9-26-16,-1 2 8 0,0-2-13 15,2 3 23-15,0 0-37 0,1 0 7 16,2 0-3-16,1 2 5 0,0-1 4 0,0 1-18 16,1 0 1-16,2 2-9 0,-3-2-8 0,3 2-6 15,-2 2-10-15,1-1 11 0,-2 0-5 16,2-1-1-16,-3 0-5 0,1-2 9 0,0 2-13 15,0-3 11-15,-3 1-7 0,-1-4 12 0,-1-2-22 16,0 0 2-16,-2-3 10 0,-1-4-6 16,-2 0 11-16,-1-1 27 0,0-4 22 0,-1 3-14 15,1-4 6-15,0 1-7 0,-3-2-36 16,0 0 10-16,0 0 30 0,22-16-35 0,-15 2 41 16,-1-1-17-16,-2-2-9 0,0-6-22 0,1 0-2 15,0 0-2-15,-1-4 11 0,-2 0 6 16,0-7 10-16,0 0-29 0,-2 2 1 15,0 15 9-15,0-8-24 0,0-6-9 0,0-2 25 0,0-2 11 16,-14-35-2-16,8 33-23 0,-2 4 21 16,0-1-35-16,-2 1 7 0,0 0 3 0,0 1 49 15,-1 3-14-15,1 1-3 0,2 2-11 0,-3 1-8 16,4-3-30-16,-1 4 28 0,3 2 4 16,1 0-1-16,4 12 1 0,0-5 1 0,0 0-12 15,17-20 0-15,-2 21-1 0,2-3 13 16,6 4-13-16,3 0 0 0,3-2 0 0,2 2 3 15,2 3-10-15,1-1-17 0,1 1 38 16,0 2-1-16,2 0-5 0,-5 1 0 0,2 1-3 16,-2 1-6-16,-1-1-1 0,-1 5 0 0,-5 0 1 15,1-1 0-15,-4 2-23 0,-3 0 22 16,-13 0 5-16,4 0-33 0,-1 0-6 0,1 0-41 16,2 10-27-16,-9-7-32 0,-2 0-30 15,0 3 18-15,-3 0-230 0,-4 6-63 0,1 1 18 16,-4-1 64-16,-1 2 16 0,0-2 6 0,0 1 35 15,-1 3 29-15,3-1 9 0</inkml:trace>
  <inkml:trace contextRef="#ctx0" brushRef="#br0" timeOffset="143610.9036">8471 12491 520 0,'2'3'333'0,"-1"0"-51"16,1 0-29-16,1-1-15 0,-1-1-30 15,3-1-10-15,-2 1-5 0,1 1-43 0,0-2-23 16,1 2-22-16,-1-2 2 0,2 2-14 0,9 4-10 16,-4-3-17-16,4 3 23 0,-2 0-18 15,-8-1-16-15,2 2 9 0,-2-1-8 16,3 6-8-16,-5-1-8 0,-2 0 5 0,-1-11-12 16,0 14-3-16,0 1 0 0,-21 20-8 15,13-17-3-15,-8-1 15 0,5 1 6 0,-1 3-7 16,1-2-5-16,-6-2-5 0,5 2 6 0,-1-1 1 15,2-3-18-15,-1 1 11 0,3-1-6 16,-2-4-33-16,6-1 21 0,0-5 22 0,2 3-41 0,-1-1 24 16,3-1 5-16,0 0 3 0,1-6-2 15,0 0 5-15,0 0-17 0,12 15 14 0,-7-14-5 16,3 0 18-16,11 1-9 0,-6 0-24 0,-3-2 6 16,6 0 8-16,1 0-7 0,2 0-57 15,0 0-50-15,18-14-30 0,-21 5-47 0,2 2 16 16,-4-5-168-16,1-1-108 0,-1 0 28 15,1-5 26-15,0 0 26 0,-2-1 28 0,-1 1-2 16,1-2 33-16</inkml:trace>
  <inkml:trace contextRef="#ctx0" brushRef="#br0" timeOffset="144107.1224">8877 12580 270 0,'3'-5'377'0,"-1"1"-81"0,2-1-54 15,-2 4-34-15,0-2-12 0,-1 0-22 0,1 2-3 16,0 0-45-16,-2 2-3 0,0 0 1 0,1 2 2 15,-1 1-8-15,0 2 0 0,-2 11-16 0,2-9-28 16,-11 20-2-16,9-10-11 0,-5 1-2 16,-1 2 3-16,3-2-10 0,-6-2-3 0,3-1-7 15,-1 3-3-15,2-5-6 0,-1-2-3 16,2-3 16-16,2-2-35 0,1-1 21 0,-1-1-18 16,4-1 2-16,-2-1 2 0,1-1 7 15,-1 1 22-15,0-3 9 0,2 0-18 0,2-3 1 16,1 1-21-16,-2-4-6 0,6-6 8 15,1-7-12-15,2-1 13 0,0-4-1 0,3 3-9 16,0-1 12-16,0-2-32 0,2 4 47 16,-2-2-27-16,0 3-9 0,3-2 28 0,-3 3-20 0,0 2 43 15,-2 3-23-15,0 0-2 0,-1 4-3 16,6 4-27-16,-4 1 29 0,-4 1-5 0,1 1-32 16,-1 2 7-16,-8 0 27 0,7 0-3 15,-1 0 5-15,15 15-22 0,-9-8 26 0,-1 4-3 16,1-1 1-16,-1 2 2 0,3 1-2 0,-3 1-3 15,3 0-4-15,-4 3-28 0,-2-5 1 16,-1 2 48-16,3-1-1 0,-3 6-28 0,0-4-1 0,0 0 0 16,2-1-2-16,-4 1 5 0,1-1-4 15,-1-1-1-15,-1 1-2 0,0-3-8 16,-3-3 3-16,1 1-1 0,2-3-66 0,-3-1-39 16,1-1-12-16,-2 0-31 0,0-4-49 15,0 0-7-15,0 0 18 0,0 0-193 0,-14 12 30 16,8-12 28-16,0-3-74 0,-11-2 34 15,1-4 12-15,-1-6 32 0,4 2 20 0,3-5-23 16</inkml:trace>
  <inkml:trace contextRef="#ctx0" brushRef="#br0" timeOffset="144418.7682">8987 12540 270 0,'-6'-6'319'0,"0"1"-48"0,2 0-15 0,0 1-17 0,2 0 1 16,-1 2-10-16,1 0-22 0,0-1-36 15,1 2-1-15,-1-1-7 0,2-1-48 0,1 2-13 16,1-1-6-16,1-1-5 0,12 0-5 16,2-2-8-16,4-1 5 0,-2 0-9 0,0 1-7 15,3-1-10-15,0 0-17 0,2 4 9 0,2-3 6 16,-1-1-20-16,0 0 34 0,-3 1-50 16,1 1 16-16,-1-1-2 0,-3 3 7 15,0-1-21-15,-7 0 16 0,0 0-16 0,-4 2 32 16,-3 0-24-16,-1-2 4 0,2 3-30 15,-4-2 6-15,-2 2-17 0,0 0-23 0,4 2-36 16,-6 1-37-16,-2-2-68 0,-7 6 16 16,0-2-240-16,-6-1 29 0,0-2 29 0,-3-1 25 15,0-1 22-15,9 0 21 0,-9 0 23 0,-2 0-39 16,-32-12-25-16</inkml:trace>
  <inkml:trace contextRef="#ctx0" brushRef="#br0" timeOffset="144960.7995">8294 12172 524 0,'1'0'186'16,"1"-3"2"-16,3 2-38 0,-2-1-28 16,1 2 28-16,-1-1-38 0,-1-2-34 0,2 3 22 15,-1-1-3-15,3-1-8 0,1 1-12 0,-1 1 6 16,13-5-16-16,-2 4 6 0,1-1-14 15,1-1 3-15,0 0 11 0,2 0-8 0,5-1 5 16,3-1-19-16,-2-2-11 0,4 1 2 16,2 2-9-16,4-3-2 0,2-2 19 0,2 4-15 15,-3-3-21-15,4 1-2 0,-3-1 17 0,-2 1-18 16,-1 0 13-16,-5-2 10 0,-2 2 9 0,-1 0-28 16,0-1 31-16,-1 4-33 0,-4-3 11 15,-5 4-3-15,-4 0 6 0,-14 3 0 0,9 0 20 16,-1 0-3-16,-2 0 0 0,-6 0-26 15,10 0 17-15,-10 0 2 0,7 0-10 0,-7 0-19 16,7 0 18-16,-7 0 17 0,6 0-13 0,-6 0-22 16,0 0 4-16,8 0-10 0,-8 0 25 15,0 0-8-15,6 0 1 0,3-9-11 0,-9 9-9 16,0 0-44-16,0 0-24 0,4 3-40 0,-2-2 10 16,-2-1-311-16,-2-1-9 0,2-1 29 15,-1 2 26-15,0-3 23 0,-1 2 22 0,0-2 50 16,2-1-38-16</inkml:trace>
  <inkml:trace contextRef="#ctx0" brushRef="#br0" timeOffset="147741.0083">9866 12565 320 0,'0'0'248'16,"0"0"-10"-16,0 0-46 0,0 0-18 0,14 0-1 0,-14 0-23 16,0 0-24-16,0 0-19 0,0 0 3 15,0 0-23-15,0 0 11 0,0 0-26 0,28-18-16 16,-26 18 21-16,-1 0-16 0,2 1 21 16,-1 1-12-16,1 0 3 0,-1-1-19 0,1 3-18 15,0-2 16-15,0 3-7 0,1-1-15 16,0 0 7-16,3 10 10 0,-5-3 0 0,3 2-19 15,-3-1-16-15,0-1 4 0,-2-1 4 0,1-1-9 16,0-1 4-16,0 0-14 0,0-1 10 16,-1 1-4-16,0 0 10 0,0 3-10 0,0 1 17 15,0-1-19-15,-13 11 7 0,11-12 2 16,-2-5 20-16,1 1-21 0,-1-2 17 0,1-1 0 16,-2 0 14-16,2 0-34 0,-1-1 22 0,0-1 7 15,0 2-26-15,-1-3 15 0,1 2 9 16,4-2-21-16,0 0 15 0,-15 0-29 0,-14-13 31 15,15 5-18-15,4 2-3 0,-4-4 18 0,1 2-8 16,2-5-2-16,2 3-8 0,2 1 17 16,-5-1 25-16,3-2-45 0,0 0 6 15,2 5 22-15,1 0 7 0,2-1-8 0,0-1 8 16,1 3 12-16,0 0-34 0,1 1 7 0,0-2-1 16,1 2 4-16,1 5-22 0,0 0 6 15,0-9-12-15,14-11 0 0,-6 8 18 0,4-1-9 16,3 2 5-16,2 1 15 0,-3 1-44 15,7-1 20-15,2 1 25 0,-1 2-52 0,2-1 51 16,1 1-14-16,2 0-37 0,1 0 23 0,0 0 14 16,2 1-10-16,-2 1-4 0,2 1-22 0,-7 0 7 15,4-1 34-15,-2 2-18 0,0 1-23 16,-6-1 1-16,1-1 1 0,-1 2 25 0,-6 1-8 16,-2-1 28-16,-1 2-30 0,-4-4 5 0,-1 4-6 15,-1 0-19-15,-1 0 22 0,-3 0 3 16,0 0-3-16,0 0-11 0,7 0 16 0,-7 0 2 15,0 0-9-15,7 0-27 0,-7 0 39 0,0 0-3 16,7 0-4-16,-7 0 0 0,0 0-2 16,0 0 6-16,6 0-4 0,-6 0-18 0,0 0-2 15,0 0 11-15,0 0 7 0,7 0 5 16,-7 0-22-16,7-2-19 0,-6 2 3 16,-1-1-23-16,1 0 6 0,-1 2-38 0,-1-3-50 15,0 2-41-15,1-4 17 0,-1 2-297 0,1 0 28 16,-1-4 27-16,-2 1 38 0,1-2 22 0,0-11 5 15,-4-7 28-15,5 5 9 0</inkml:trace>
  <inkml:trace contextRef="#ctx0" brushRef="#br0" timeOffset="149106.1121">11172 11414 647 0,'0'0'226'0,"0"0"-15"0,0 0-4 0,13 0-22 15,-13 0-35-15,0 0 8 0,0 12-32 16,0-12-15-16,0 0 1 0,0 0-21 0,0 0 1 16,0 0-22-16,14 0 6 0,2 13-3 0,-12-13-22 15,0 0 3-15,1 1 10 0,-1-2-15 16,1 1 1-16,2-2-5 0,1 2 1 0,3 0 9 16,16-11 8-16,-12 7-18 0,3 0-3 15,-5-3 6-15,6-1 4 0,-4 1-30 16,3 0 21-16,-5-2-22 0,0 0 7 0,-1-1-8 15,2-1 25-15,-3 0-11 0,-5-2 10 16,3 1 15-16,-4-1-22 0,2 1-22 0,-4-1 40 16,-2 4-28-16,1-1-15 0,0 1 11 0,-2 1-8 15,0 8 2-15,0-7 12 0,0 7-5 0,-10-26-3 16,2 15 7-16,-2-2 0 0,0 3 4 0,2 4-32 16,1 0 9-16,0 1 13 0,-6-2-7 15,-4 3 23-15,7 1-20 0,-1 0 1 0,3 3-15 16,-1 0-22-16,9 0 24 0,-15 0 22 15,-17 12-26-15,15-4-3 0,-2 5 3 0,2 5 10 16,-4-2 0-16,4 0-7 0,-2 2-28 16,3 0 20-16,1 2 0 0,-1-1 36 0,4 3-42 15,0 1 19-15,3 0-15 0,2 1 10 0,-4 1-24 16,7-2 3-16,3 2 44 0,1-13-39 16,0 7 22-16,0 0-15 0,16 25 7 0,-6-25-5 15,3 2-15-15,-1-3 18 0,1-1-3 16,6-1-11-16,0-1 44 0,-2-2-1 15,6 1-10-15,-1-5-33 0,0 1 32 0,1-3-19 16,0-1 3-16,-2-2 10 0,-3-1-17 0,3 0 25 16,-3-1-14-16,-2-1-17 0,-16-1-13 0,11 0 39 15,-1 0-9-15,-1 0 4 0,-1 0-24 16,-1 0 26-16,2 0-34 0,-9 0-28 0,7 0-2 16,0 0-53-16,-7 0-28 0,18-12-39 0,-7 5 15 15,-3 0-124-15,1-8-91 0,-1 0-34 16,0 1-7-16,0-4 39 0,2-2 15 0,1 0 70 15,3-2-38-15,-3-2 14 0</inkml:trace>
  <inkml:trace contextRef="#ctx0" brushRef="#br0" timeOffset="149402.683">11731 11267 215 0,'1'-12'332'15,"1"3"-35"-15,0 2-5 0,0-1-37 0,-2 2-32 16,2 0 11-16,8-4-48 0,-6 2-17 0,-2 2-16 15,5 1 20-15,-3 2-60 0,3 1 20 0,0 1-32 16,0 1 9-16,2 0-7 0,7 0-26 0,15 12 6 16,-14-5 16-16,2 4-19 15,-2-3-16-15,2 4-3 0,1 0-6 16,0 3-6-16,0-1 12 0,-2 1-6 0,2 1-6 16,-1-1 4-16,1 1-24 0,-2 2-1 0,0 2 3 15,-7-2 10-15,5-2-27 0,0 1-6 0,-1 0-8 16,1-1 29-16,-5 0-17 0,0-2-35 15,-2 0-24-15,4-2-34 0,-3-2-29 0,-5-1-49 16,-1-4-33-16,0-1 18 0,-2-3-155 0,-2 2-98 16,0-3 12-16,-2 0 56 0,0-3 20 15,2 2-4-15,-4-3 16 0,3-1 4 0</inkml:trace>
  <inkml:trace contextRef="#ctx0" brushRef="#br0" timeOffset="149665.6689">12178 11269 388 0,'-2'-11'334'0,"-3"0"-38"0,3 6-13 0,0-3-28 16,0 4-11-16,0 0-43 0,-1 1-14 0,2 1-40 16,0-1-1-16,-1 3-15 0,0-1 8 0,-2 2-36 15,-3 2-17-15,-5 8 21 0,-3 1 4 16,2 1-23-16,-4 2-30 0,0 0-11 16,1 1-9-16,-2 3 46 0,0 2-30 0,0 1 0 15,-4 0-26-15,1 3 4 0,0-1 7 0,0 1-1 16,-2 0-31-16,3-2 21 0,2 1-6 0,-2-1 1 15,7-1-41-15,-2-1-16 0,0-1-16 16,3-2-47-16,0-4-8 0,5 3-32 0,5-7 12 16,2-3-157-16,0-7-99 0,0 0-43 15,0 0 26-15,12 8 27 0,-5-10 46 0,11-6 41 16,3-1 8-16</inkml:trace>
  <inkml:trace contextRef="#ctx0" brushRef="#br0" timeOffset="150355.7541">12515 11194 796 0,'8'-4'297'0,"-4"1"-51"0,1 2-47 16,-1-1-3-16,0 2-43 0,0 0 4 0,-2 1 17 15,1 3-18-15,2-1-30 0,4 8 10 16,-1 3-23-16,-1 1-21 0,2 4 12 0,-4 1-14 15,1-2-19-15,1 5 5 0,-5-1-14 16,6 0-26-16,-4 3 10 0,1 0 8 0,-1-1-14 16,-2 5-10-16,0-3 10 0,-2 1-3 15,0-2-7-15,4-2-1 0,-4 1-6 0,0-13 4 16,0 6-33-16,0-1 8 0,0 2 17 16,0-2 1-16,0-2-23 0,0-3 16 0,0-1 9 15,0-3-2-15,0 0 12 0,0-7 14 16,0 7-31-16,0-7 19 0,0 5-18 0,0-5 25 15,-8 5-11-15,6-5-4 0,2-3-1 0,-3-2 20 16,-3-9-40-16,4 2 27 0,-4-4-5 16,4-4 40-16,0-2-8 0,-2-2-39 0,4-5-16 15,-4 2-4-15,1-3-5 0,-1 1 25 0,-1 0-26 16,3-2-3-16,-1 3 22 0,3-2-10 0,-2 1 2 16,2 15-3-16,0-8 1 0,0-2 37 0,0 2-13 15,0-1 3-15,12-21-4 0,-8 25-20 16,-2 1-1-16,1 0 9 0,5 2 1 0,-5 5 0 15,8-3-2-15,0 2 4 0,3 1-12 0,-1 3 11 16,4 3 14-16,0 1-4 0,3-1-2 16,-7 4-2-16,-3 1-49 0,3 0 2 0,5 0 24 15,14 13 5-15,-17-6-2 0,-1 3-12 0,-3-1 0 16,0 7 16-16,-4-2-1 0,-2 1-1 16,-3-4-8-16,-2 3 7 0,0-6 4 0,0 5-9 15,-21 18 26-15,9-14-28 0,-3-1 7 16,-2 0-1-16,1 2 0 0,0-5 15 0,-6 1-15 15,3-3 0-15,0 1 21 0,0 1-9 16,1-4-30-16,0 0 15 0,3-4 0 0,1 3 1 0,3-4-13 16,2 0 15-16,5-2 0 0,-1 0-1 15,1-1-11-15,-3 1 14 0,4-2 1 0,1 1-2 16,-3-1-1-16,5 0-127 0,0 0-41 16,0 0-26-16,-8-10 17 0,6 5-312 0,-1 1 26 15,1-12 35-15,-2 5 30 0,-1-5 27 0,5-5 23 16,0 10 23-16,0-3 18 0,0-6-14 15</inkml:trace>
  <inkml:trace contextRef="#ctx0" brushRef="#br0" timeOffset="151198.7254">13555 10082 239 0,'-2'-3'319'0,"4"-1"-52"0,-2 1-29 0,2 0-11 16,-2 1-19-16,0-2 0 0,0 4-45 16,2-4-4-16,-2 2-10 0,0 0-35 0,0 1-2 15,0-2-23-15,0 3 1 0,0 0-20 0,0 2-7 16,0 1-3-16,-2 0 10 0,2 1-16 15,-2 1 7-15,0 2-8 0,-2 10 5 0,-3 0-1 16,3 4-7-16,-2 0 3 0,0 3-14 0,0 1-2 16,1 0 14-16,-4-1-15 0,2 2-2 15,3 3-16-15,-3-1 7 0,3 2 8 16,1-2 5-16,-1 3 8 0,2-3-1 0,-1 5 14 0,1 2-30 16,0-5 1-16,2-14-26 0,0 8 36 15,0 4-18-15,0 4 15 0,0-1-17 0,0 3 18 16,16 32-29-16,-14-35-10 0,4 0 21 0,-1 1 4 15,1-1-12-15,0-2-26 0,2 0 13 16,-1-1 13-16,2 1-24 0,2-4-8 0,-2 0 18 16,0-3 2-16,3 0 1 0,5 0-21 0,-1-5-38 15,-1 0-22-15,6-2-26 0,2-4-39 16,1-2 0-16,0-1 14 0,1-4-93 0,-2-1-60 16,-12-3-118-16,7 0 15 0,20-15 30 0,-17 8 14 15,-4-3 6-15,4-4 9 0,-8-1-3 16</inkml:trace>
  <inkml:trace contextRef="#ctx0" brushRef="#br0" timeOffset="151608.7316">13946 10353 317 0,'1'-9'311'0,"1"2"-13"0,0 0-65 16,0 1 2-16,6-6-40 0,-3 3-13 0,7-2-9 15,-6 3-20-15,3 3 9 0,3-2-33 0,1 5-24 16,1 1-3-16,7 1-17 0,-11 0-14 16,4 0 6-16,19 13-14 0,-13-4-6 15,-4 5-1-15,2-1 6 0,-2 1-11 0,-1 4 6 16,-4-4 0-16,-3 4-23 0,3 3 12 15,-5 0-16-15,-1-1 13 0,-3-1-2 0,0 3-12 16,-2-11 5-16,0 5-16 0,-13 19 8 16,2-14-5-16,1-2-8 0,2 0 3 0,-5-1-22 15,-1-2 4-15,1 0-3 0,3-3 20 16,-5 0-3-16,0-1-11 0,5-2-18 0,-1 1-2 0,1-4-33 16,4-3 14-16,-1-1-40 0,3-1-31 15,2-1-61-15,2-1 16 0,0 0-86 0,0 0-97 16,-7-10 26-16,7 5 24 0,3-1 20 0,3-9 20 15,0-3-67-15,5 0-9 0,1-3 43 16</inkml:trace>
  <inkml:trace contextRef="#ctx0" brushRef="#br0" timeOffset="151950.5031">14306 10390 222 0,'16'-19'324'16,"-6"1"-69"-16,4-1-34 0,-5 3 2 0,2 2-23 0,1 0-9 15,-8 3 25-15,5-2-20 0,-5 4-24 0,1 3-21 16,-1 1 1-16,-3 0-20 0,1 2 5 15,-2 3-44-15,0 0 39 0,0 0-37 0,0-6 2 16,0 8-25-16,-2 1-24 0,-2 0 16 16,-6 10 17-16,3 0-40 0,-4 3-3 0,1 5 3 15,-3-2-12-15,3 1-8 16,0 0 4-16,3 0 7 0,1 1 9 0,0 0-10 16,1-2-14-16,2 0 30 0,1 0-26 0,0-1-7 15,2-10-6-15,0 4-14 0,13 15 21 0,-4-10-14 16,-2-4 3-16,5 0 11 0,1 1-5 0,-1-4 6 15,1 1-7-15,2-4 9 0,1 0-19 16,-5-5 2-16,5 4-2 0,1-1 3 0,0-1 21 16,-4 0 17-16,1-1-42 0,-3-3-1 0,-1 0-27 15,-10 0-36-15,8 0-51 0,-8 0-59 16,27-11 18-16,-18 5-250 0,2-2 32 0,1-3 29 16,-3-2 25-16,3 4-84 0,0-5 25 15,-1 2 98-15,2-1 11 0,1 1 6 0</inkml:trace>
  <inkml:trace contextRef="#ctx0" brushRef="#br0" timeOffset="152233.0854">14797 10456 247 0,'4'-2'374'15,"-2"-2"-83"-15,1 3-65 0,2-2-13 0,1 0-16 16,9-6-16-16,2 4 3 0,-1 0-46 0,4 0 7 15,-4 1-18-15,8 1-11 0,-2 0-32 16,1 3-11-16,-2-1-13 0,3-3-12 0,-13 4 12 16,5 0 2-16,0 0 19 0,3 0-21 15,-2 0-13-15,-1 0 5 0,-2 0-28 0,-4 0 30 16,1 0-14-16,-5 0-17 0,0 0-11 16,-6 0 20-16,0 0-1 0,7 0-30 0,-7 0-25 15,0 0-33-15,8 0-33 0,-8 0-51 16,0-7 15-16,8-1-295 0,-8 8 18 0,-1-2 45 15,1-3 59-15,1 2-5 0,2-1-17 16,5-8 3-16</inkml:trace>
  <inkml:trace contextRef="#ctx0" brushRef="#br0" timeOffset="152821.4145">15430 10103 544 0,'3'-6'314'0,"-1"2"-26"0,0-1-26 0,0 1 1 0,-2 1-33 16,2 1-34-16,0-2-10 0,-1 3-20 0,2-2 21 16,-1 1-62-16,-2 1-4 0,2 1-14 0,-2 2-6 15,0 0-18-15,1 1-5 0,-2 1-19 16,1 2-24-16,-2 2 11 0,0 9-4 0,2-6 28 16,-9 19-25-16,6-9-19 0,1-1-5 15,0 0 2-15,2 3 33 0,-1-2-52 0,-1-3 21 16,1 1 0-16,1-9 9 0,0 4-38 15,0 1 22-15,0-1-16 0,14 16 12 16,-6-18-8-16,1 1 8 0,-2-5-14 0,6 0 4 16,0-1-1-16,-3-2 10 0,7-2 14 0,-6-3-21 15,3 2 1-15,-4-2 6 0,3 0-20 0,3 0 4 16,15-16 5-16,-8 5-1 0,-6-2-7 16,-1-3 4-16,-2-1 0 0,4-1 44 0,-4-3-45 15,0-1 3-15,-3 0 13 0,1 1 7 0,1-4 18 16,-6 5-24-16,0-1 10 0,1 6 9 15,-5-2-24-15,0 2-1 0,2 4 0 0,-4 2-2 16,0 1 45-16,0 1-9 0,0 4-7 0,-1-2-13 16,0 3 2-16,0 2-4 0,0 0 17 15,-1-2-5-15,0 4-13 0,0 0 18 0,0 1-3 16,-2 3-59-16,3 2 10 0,-2 11 21 0,0 1-20 16,-2 2 0-16,0-1 37 0,4-8-4 15,0 7-14-15,0 2-1 0,0-1 12 0,0 2-6 16,0-1 1-16,12 23-1 0,-6-23-12 15,0-3 2-15,0 0 0 0,5 0 0 0,-4-3 0 16,1-2 15-16,3 1-1 0,-3-2-1 16,-2-1 3-16,5-1-1 0,-3 0-83 0,1-2-31 15,-2-2-22-15,-3-3-42 0,2 0-25 16,0-4 19-16,-1 1-262 0,-5-1-34 0,0 0 32 16,0 0 32-16,0 0 23 0,21-16 28 0,-13 1 47 15,1 2 28-15,3-2-13 0</inkml:trace>
  <inkml:trace contextRef="#ctx0" brushRef="#br0" timeOffset="153127.3124">16290 10247 374 0,'1'-3'356'0,"0"1"-65"0,-1-1-16 15,2 1-78-15,0 2 1 0,0-2-15 0,-1 4-9 16,0 0-4-16,0 2 29 0,0 0-52 0,2 12 27 15,-2-3-45-15,4 4-26 0,-1-1 5 0,0 4 10 16,-2-2 2-16,-2 2-12 0,4 0-13 16,-1 0-32-16,0-1-7 0,-1 2-5 15,0-2 11-15,0 0-5 0,2 0 24 16,-2-1-6-16,1-1-20 0,-1 1-6 0,-1-1-10 16,2-3-34-16,-2 1 29 0,0-5-14 0,1 1-3 15,0 4-1-15,0-3-28 0,0-1-6 16,-2-2-84-16,0-9-48 0,0 0 13 0,0 8-353 15,0-1 40-15,-16 8 35 0,7-9 17 0,-4 0 55 16,-2-1 4-16,0-4 24 0,4 0 32 0,-8 3 16 16</inkml:trace>
  <inkml:trace contextRef="#ctx0" brushRef="#br0" timeOffset="153859.9121">14375 11068 251 0,'-4'-2'278'16,"2"1"-27"-16,-1 1-34 0,0 0-37 0,3-1 6 16,-2 1-27-16,0 0-16 0,2 0-17 15,-2 0 19-15,2 0-20 0,-2 0-21 0,4 0 21 16,0 0-4-16,2 0-20 0,-1-2-6 0,4 2-15 15,0 0 9-15,13 0-8 0,-9 0-21 0,10 0 2 16,3 0-12-16,5 0 2 0,5 0 8 16,4 0-19-16,0 0 15 0,46-9 2 0,-38 9-14 15,4-2-33-15,-1 2 13 0,3 0-1 0,0 0-1 16,-1-2-22-16,4 2 36 0,-1-1 5 16,0 0-25-16,-27 1-14 0,15 0 16 15,6 0-16-15,4 0 8 0,1 0-6 16,0 0 33-16,-3 0-39 0,-2 0 0 0,-2 0 6 15,-3 0 24-15,-3 0-19 0,-4 0 36 0,0 0-21 16,-1 0-11-16,-3 0 30 0,-2 0-29 16,-3 0 18-16,-1 0-17 0,-4 0 5 0,-2 0 5 15,-6 0 7-15,-2 0 18 0,-1 0-46 0,-2 0 32 0,-2 0-43 16,1 0-1-16,-8 0 12 0,7 0 10 16,-7 0-23-16,6 0-11 0,-6 0-9 0,0 0-55 15,8-7-46-15,-11 8-42 0,-2 1 15 16,-14 1-296-16,1 4 41 0,-10-5 5 0,2 2 15 0,-1 2 38 15,-3 0 5-15,-4 4 45 0,2 0-17 16</inkml:trace>
  <inkml:trace contextRef="#ctx0" brushRef="#br0" timeOffset="154356.5673">15176 11439 520 0,'-3'4'296'0,"1"-1"-57"0,0 1 27 0,-1-1-33 16,3 0-29-16,-1 1-22 0,1 0-12 0,0 0 2 15,0 2-31-15,0-1-18 0,0 3 9 0,0-1-47 16,0 0 17-16,0 13-13 0,-2-4-26 16,0 3 3-16,-1 0 7 0,2 1-18 0,-4-3 21 15,-3 0-24-15,0 1-13 0,0-3-6 16,-4-1-13-16,3 4-5 0,-4-3 10 0,0-2 7 15,1-1-20-15,-3 1 7 0,2-2-15 16,-2-3 15-16,0 0-2 0,-1-2 4 0,2 0-7 16,3-3-11-16,0-1-1 0,-2-1 31 0,4 0-28 15,2-1 21-15,7 0-7 0,-12 0-17 0,-12-14 16 16,12 7-11-16,0-3 6 0,0-1-22 16,7 2 21-16,1-1-6 0,2 0 9 0,2 0-7 15,0 1-3-15,0-4 6 0,11-13 29 16,-4 9 0-16,2 3-31 0,2-1 16 0,2 0-25 15,0 3 18-15,6-1 2 0,-4 2 5 16,1 2 6-16,0-2-14 0,3 4-1 0,1 0-2 16,1-1-1-16,0 2 35 0,2 1 11 0,-1 0-6 15,1 2-5-15,-1 0-24 0,2 1 9 16,-6 2-13-16,2-1 14 0,-4 1-15 0,-6 0-2 16,2 0-89-16,14 11-32 0,-15-10-36 0,-2 1-51 15,-2 2 17-15,-2-3-269 0,0 1 32 0,-2-1 32 16,3 1-9-16,-2 0 21 0,0 0 31 15,-1-2 31-15,1 2-17 0,1-1 23 0</inkml:trace>
  <inkml:trace contextRef="#ctx0" brushRef="#br0" timeOffset="154664.9027">15479 11559 236 0,'4'0'448'0,"1"-1"-112"0,-1 1-42 16,0 0-43-16,0-2 4 0,0 2-52 0,-1 0-17 15,0 0-33-15,-1 2 10 0,1-2-23 0,0 3-39 16,1 0 17-16,0 1-6 0,-1 0-7 16,-1 2-24-16,6 9-17 0,-2-2-18 0,-3 5-6 15,1-3 21-15,-2-1 0 0,0-3 0 0,-1 1-37 16,1 8 14-16,-2-7-8 0,2-1-2 16,-2-12-10-16,0 16 6 0,0-2 21 0,0-1-23 15,0-2 12-15,0-1-20 0,0-1 17 16,0 0-14-16,0 0-5 0,0-3 23 0,0 1-33 15,0 0 14-15,0-7-25 0,0 8-14 16,0-2 8-16,0 1-59 0,0-7-11 0,0 6-41 16,0-6-26-16,0 0 15 0,0 0-266 0,0 0-19 15,0 0 28-15,-9 9 27 0,9-11 23 16,0 0-37-16,0-3 10 0,2-1 39 0</inkml:trace>
  <inkml:trace contextRef="#ctx0" brushRef="#br0" timeOffset="155087.4514">15797 11476 400 0,'10'-11'364'0,"2"4"-73"0,1-1-4 16,-3 3-42-16,4-3-1 0,-4 4-37 16,1 1-13-16,-1 1-23 0,-3 0-5 0,0 2-43 15,2 0 16-15,-9 0-35 0,11 0-17 0,13 13 23 16,-12-5-8-16,1 3-8 0,-5 0 4 15,-2-2-34-15,-3 0-17 0,-2 1 16 0,-1 1-6 16,0-4-5-16,0 4-6 0,-15 19 9 0,6-14-32 16,1-1 2-16,1-1-6 0,1-4 34 15,-1 1-14-15,1-2 2 0,3-1-6 16,0-2-3-16,1-1-2 0,2-2 9 0,-1 2-2 16,1-5-47-16,0 0 17 0,0 0 0 15,18 10-2-15,-12-10 8 0,14 2-33 0,-10-2 34 16,5 0 10-16,4 0-33 0,0 0 31 15,1 0-11-15,20-11-3 0,-21 8 23 0,-1 0-3 16,-5 0-1-16,-4 1-13 0,0 1 23 16,-2-1-20-16,-2 1 8 0,0 1-3 0,0-1-20 15,-2 1-1-15,1 0 0 0,-1 0-7 16,-2 0-18-16,3-1-28 0,-3-2-37 0,0 1-89 16,1 0 15-16,-4-2-314 0,1 1 36 0,-2-3 32 15,-3-7 11-15,-2-2 14 0,-1-1 24 16,1-4 24-16,-3-1 16 0,4-4 23 0</inkml:trace>
  <inkml:trace contextRef="#ctx0" brushRef="#br0" timeOffset="155986.3202">16593 9816 747 0,'6'0'206'0,"-1"0"-4"0,2 1 3 15,0 0-37-15,13 5-2 0,-5-4 1 16,-2 4-17-16,4 2-12 0,-3-1-16 0,2 2-3 16,1 1-23-16,-1-1 23 0,-1 6-15 0,3 0 12 15,-1-1-36-15,2 0 4 0,-4 4-19 16,1 0 21-16,-3 1-26 0,1 3 1 0,1-1 9 15,0-1 9-15,0 8-6 0,2-1-11 0,-3 0 9 16,2 2-35-16,-2 2-4 0,2 0 19 0,-1 2-2 16,0 0 4-16,-1 1-10 0,0-3-16 15,-1 2 4-15,-1 3-1 0,1-1-10 16,-4 3 4-16,1 0 0 0,-2 2 9 0,-1 0-4 16,0 1 2-16,-5 0-21 0,2 0 8 15,-2 0 1-15,-1 0-3 0,0 1 0 0,-1-22-17 16,0 12-1-16,-15 40 0 0,9-32 0 15,-1-1 23-15,-2-1-3 0,0-1-31 0,-7-1 13 16,2 2 7-16,0-1 10 0,-2-1 0 0,0 2-4 16,-4-3 0-16,1-1 7 0,-6 3 1 15,-1 0 16-15,-4-2-3 0,-1-1-4 0,-1-2-14 16,-1 2 8-16,1-1-1 0,-4-1-4 0,0-3 19 16,0-1-4-16,2 0-8 0,1-3-7 15,0-2 21-15,2 4-20 0,4-5 6 0,-1-3-11 16,4 1 6-16,4-6-17 0,-2-1 17 0,5-1-7 15,1-1-16-15,4-3 17 0,3-2-8 0,1 0 2 16,1-3 8-16,1 1-13 0,2 0 13 0,1-2-24 16,0 2 16-16,0-2-11 0,1 0-12 15,0 1 13-15,0-3 9 0,0 2-8 0,-1 0 15 16,2-2-31-16,0 2 1 0,-1-1-67 16,-2-1-41-16,0 0-21 0,4 0-38 0,0 0 17 15,0 0-193-15,-7 0-114 0,-4-12 1 16,3 2 60-16,3-5 55 0,4-3-21 0,0-2 50 15,1 8 10-15,0-8 28 0,17-23 10 16</inkml:trace>
  <inkml:trace contextRef="#ctx0" brushRef="#br0" timeOffset="157659.8123">18319 10682 328 0,'0'0'274'0,"0"0"-27"16,13 0-36-16,-13 0-42 0,0 0-4 0,0 0-26 16,0 0-7-16,0 0-30 0,0 0 6 15,0 0-23-15,0 0-26 0,0 0 13 0,15-2-8 16,-16 7 7-16,1 0-24 0,-1 1 13 16,1-2-28-16,1 2 4 0,-1-6-10 0,0 0 3 15,0 7 18-15,0-7-15 0,0 8 1 16,11 2 10-16,-8-8 13 0,0 2 10 0,1-4-11 15,-2 1 16-15,3 1-25 0,-2-2 12 16,0 1 14-16,0-2-15 0,1 1 7 0,-2-1-18 16,1 0-13-16,-2 0 14 0,1 1-24 0,0-1-7 15,-2 1 7-15,0 0 5 0,0 0-10 0,0 0-10 16,6 0 12-16,-9 1 6 0,1 0-13 16,0 1-1-16,0 1 5 0,0-1-3 0,1 0-8 15,-1 0-10-15,-1 2 39 0,2-3-30 16,2 2 1-16,-2-2-1 0,1 2 4 0,1-2 1 15,0-1-13-15,-1 2 0 0,1-2 4 0,1 0 11 16,0 0 3-16,0-2-17 0,2 0-1 0,-2-1 26 16,2 0-12-16,-1-1-5 0,0 1 19 15,0 0 18-15,1-1-16 0,-2 1-16 0,1-2 23 16,-1 2-1-16,-1 0 8 0,0 1-4 16,-3-2-4-16,3 1 2 0,-2 0 6 0,1 3-16 15,0 0 17-15,0 0-53 0,0 0 43 16,-11-4-12-16,7 5-9 0,0 1 3 0,-1 0-18 15,-1 1 8-15,2 1-46 0,0-1-19 0,0 0-57 16,-6 7-36-16,2-5 13 0,3-1-334 16,3-1 20-16,0-2 32 0,2-1 28 0,2 0 50 15,0-2 53-15,1-3-19 0,17-11 29 16</inkml:trace>
  <inkml:trace contextRef="#ctx0" brushRef="#br0" timeOffset="158298.1262">21056 9745 702 0,'-1'-5'279'0,"0"2"-34"0,3-2-23 0,-2 2-16 16,-1-1-15-16,1 1-21 0,0 0-28 0,0 2-27 16,-1 1 4-16,2 1 1 0,-1 4-21 15,0-1-3-15,2 3 16 0,3 11-19 16,-1 3-2-16,-1 2 0 0,-1 2 30 0,0 3-17 15,-1 3-5-15,0 1-11 0,3-2 1 0,-4-15-3 16,0 9-9-16,0 7 18 0,0 3-8 16,0 1 20-16,-11 39-28 0,7-37-31 0,0 1 43 15,-1-2-27-15,1-2-8 0,-2 1 18 16,1-2-21-16,0-2-8 0,0 0 22 0,0-1-4 16,1 1-34-16,-1-1-4 0,0-2 3 15,2 0 19-15,-2 0-30 0,0 2 14 0,-1-4-7 16,1 0-5-16,0-2-11 0,1 1 16 0,2-5-14 15,-4 3-7-15,2-4 12 0,-1-2-53 16,-3 0 6-16,1 1-75 0,-1-2-24 0,0-2-25 16,-8-2-48-16,3 2 17 0,-5-5-193 15,-2 1-92-15,1-1 36 0,-2-1 32 0,0-2 29 16,2-1 27-16,-2-2 22 0,0 2 16 16,-1-1 10-16,0 1 34 0</inkml:trace>
  <inkml:trace contextRef="#ctx0" brushRef="#br0" timeOffset="158669.3796">20260 11143 314 0,'-9'1'296'16,"2"1"-33"-16,1-1-32 0,2 0-26 0,-1 2-13 16,2-3-17-16,1 2-3 0,0 1-10 0,0-1-15 15,3 1-25-15,0 0-11 0,1-2-1 16,2 2-6-16,12 3-16 0,4-2 17 0,3 0-44 15,6 1 5-15,4-5-1 0,-1 3-11 16,5-3-22-16,-17 0-1 0,13 0 6 0,7 0-10 0,8 0-6 16,3 0 1-16,61-14-10 0,-52 12 39 15,2-1-14-15,0 0-9 0,0-3 2 16,-3 1 15-16,0 1 14 0,1 0-20 16,-3 3-2-16,-1-3-21 0,4-1 31 0,-5 0-25 15,-2-1 30-15,-2 4-28 0,-1-2 31 0,-7 0-20 16,0-2-10-16,-7 4-19 0,0 1 38 0,-2-1-30 15,-3 1 14-15,-18 1 3 0,4 0-19 16,2 0-33-16,-5 0-8 0,-2 0-54 0,-12 0-21 16,8-5-104-16,-14 5 18 0,-14 5-239 0,-3 1-5 15,-6 1 49-15,1-2 8 0,-5 1 51 0,-6 1 10 16,0 2 10-16,-2 1 59 0</inkml:trace>
  <inkml:trace contextRef="#ctx0" brushRef="#br0" timeOffset="159349.4786">20274 11959 350 0,'-5'3'388'16,"2"-3"-94"-16,1 2-48 0,1-1-24 0,0-1-43 15,1 1 3-15,2 1-44 0,0-1 2 0,1 1-15 16,0 2-15-16,9 4-19 0,-4-1-12 16,2 3 26-16,2 1-34 0,0 3-11 0,-4-2 5 15,2 3 6-15,0 1-25 0,-1 0-2 16,-1 6 22-16,-1 0-11 0,3-2-18 0,-2 4 3 16,2-3-5-16,-2 5 7 0,1-2-13 15,0 1-10-15,3 0 24 0,-3 0-38 0,1-3 14 16,1 0 14-16,3-4-27 0,-1 3 3 0,-1-3 1 15,-1-2 9-15,0 1-18 0,0-1-6 16,-2-4 9-16,1-2 34 0,-1 1-30 0,-4-4-6 16,0 0 0-16,0-1 22 0,-1-2 11 0,-2-2-12 15,1 1-16-15,1 0 33 0,0-3 43 16,-2 0-45-16,-2 0 21 0,0 0-19 0,0 0-13 16,0 0-1-16,7 0 40 0,4-11 8 15,-9 7-13-15,0-2-5 0,0 0 21 0,1-11 7 16,-1-3-28-16,-1-1 10 0,-1-2-17 0,0 10 18 15,0-6-25-15,0-3-16 0,0-3-2 16,0-2 8-16,-12-30 5 0,9 28-19 0,-3 0 10 16,2 3-2-16,-1-2 1 0,-1-2-7 0,0 1-18 15,1 4 41-15,-2-1-14 0,1 0-38 0,1 6 5 16,0-3 21-16,1 3-3 0,1-2 8 0,2 1-12 16,1 10-21-16,0-5 15 0,14-21 14 15,-3 14 5-15,1 3-3 0,4-1-26 0,3 0 19 16,2 1-2-16,1 0 1 0,2 1-16 15,3 2 19-15,-1 0-16 0,-1 0 8 0,0 2-11 16,-1 2 1-16,0 2 4 0,-1 1-3 0,-1 0 5 16,-2 1 9-16,-1 3-14 0,-3-1 7 0,0 1-24 15,-4 2-33-15,-1 2 5 0,-3 2-85 16,-8 0-33-16,0 0-32 0,0 0-63 16,7 0 23-16,3 13-276 0,-9-8 28 0,0-1 49 15,-1 2 45-15,1 0 5 0,0 0 28 16,2-1 24-16,0 11 14 0,2-2 30 0</inkml:trace>
  <inkml:trace contextRef="#ctx0" brushRef="#br0" timeOffset="159696.9023">21156 11749 541 0,'4'0'371'16,"-1"1"-32"-16,2-1-29 0,1 1-57 0,-1-1-58 15,-1 2-2-15,1-1-34 0,0 2 19 0,-1-1-54 16,6 8-17-16,-1-3 28 0,-5 1-62 0,3 5 1 15,-4 2 18-15,-1 1-11 0,-1-3 3 16,-1-4-44-16,0 3-1 0,-13 17-19 0,8-9 0 16,-3 0 11-16,-4-1 8 0,2-1-10 15,-1-1-18-15,-1-1 10 0,4 1 8 0,-3-2-11 16,1-4-10-16,1 2 8 0,2-2-2 16,2-2-1-16,-1-1 30 0,4-3-13 0,0 1 0 15,0 0-23-15,2-2 38 0,-1 0 11 16,1-4-14-16,0 0 4 0,0 0-5 0,14 14-4 15,0-7-2-15,2-2 0 0,-3-2-3 0,-2-2-3 16,-1-1-24-16,1 0 4 0,4 0 1 0,4 0-2 16,0 0-3-16,-3 0-18 0,0 0-35 15,-2 0-65-15,14-9-42 0,-21 5-59 0,7-7 20 16,-4 3-245-16,1-3-13 0,1-3 57 16,-1 3 28-16,0-3 23 0,2-5 19 15,0 0-8-15,2 0 9 0</inkml:trace>
  <inkml:trace contextRef="#ctx0" brushRef="#br0" timeOffset="160159.8625">21687 11778 563 0,'3'-2'408'16,"0"0"-86"-16,-1 0-59 0,3 1 5 0,-4 2-54 16,-2-1-29-16,1 4-10 0,0-2-33 15,-5 4 7-15,-1 7-34 0,0 4 24 0,-2-2-32 16,-2 3-15-16,2 0 15 0,0 0-47 0,0-1-12 15,3-1 30-15,-2-1-34 0,1 0-11 0,-4 1 8 16,4-7-6-16,0-2 8 0,2-1 4 16,2 0-33-16,0-3-1 0,0-1 6 0,0 0-22 15,1 1 28-15,1-3 0 0,0 0 22 0,2-3-58 16,1 0 31-16,5-9-22 0,4-2-11 16,1-1 33-16,2-3-13 0,0-2 6 0,4 2-27 15,-5 0 24-15,6 4 2 0,-6-1 25 16,1-2 13-16,-2 0-3 0,-1 4-5 0,-1 1 17 15,-1 0-12-15,-1 6-7 0,-3 4-31 0,1-1-15 16,-3 0 1-16,3 2 1 0,-7 1 0 16,0 0 47-16,14 0 7 0,11 15-16 15,-16-7-5-15,1 2 13 0,2 1 5 0,-1 2-16 16,2 0 9-16,-1 0-7 0,-1 2 21 0,1 1-29 16,-4-1 5-16,2-2-18 0,-1 6-21 15,2-4 32-15,-1 3-12 0,-3-2-4 0,0-1 1 16,0 0 11-16,-3-3-37 0,-1 5 0 0,4-4-33 15,-5-1-11-15,-1-4-25 0,-1-8-10 16,0 0-58-16,0 10-10 0,0-3-31 0,0-7 18 16,-13 10-158-16,9-9-88 0,0 0-6 0,-1-2 32 15,0 0 9-15,-8-5 39 0,4-3 21 16,-2-3 17-16,6-2 27 0</inkml:trace>
  <inkml:trace contextRef="#ctx0" brushRef="#br0" timeOffset="160454.1387">21753 11774 376 0,'-7'-7'360'0,"0"1"-69"15,2 3-25-15,5-4-30 0,0 4-29 16,2-1-18-16,1 2-23 0,11-7-22 0,1 1-3 16,3 1-28-16,0 0 3 0,5 1-28 0,3 1 1 15,-5-1-15-15,3 3 3 0,0-4-18 16,0 2 15-16,-1 2-32 0,-2 0 24 0,-1 0-24 15,-1 1-9-15,1-1 33 0,-8 0-37 16,0 3-1-16,-2-2 17 0,-4 1-19 0,-2 1-13 16,1 0 27-16,-1 0-14 0,-1-1 13 0,-3 1-25 15,0 0 12-15,0 0-20 0,0 0-11 16,0 0-25-16,0 0-53 0,0 0-41 0,0 0-48 16,11 8 16-16,-13-6-263 0,0-2 21 0,2 2 28 15,-1-1 24-15,1 1 11 0,0-1 9 16,1 0 16-16</inkml:trace>
  <inkml:trace contextRef="#ctx0" brushRef="#br0" timeOffset="161064.5743">22476 11864 858 0,'2'2'289'0,"-1"0"-21"15,1-1 0-15,-1 1-46 0,1-1-19 0,0 0-40 16,0 1 5-16,1-1-6 0,-1 2-28 16,4 1-34-16,-3 2 11 0,-1-2-29 0,1 0 22 15,-2 2-25-15,1-1-4 0,0 2-28 0,2 6 19 16,-4-6 2-16,0 4-45 0,0 2 0 0,-14 15-2 15,10-15-14-15,-3-1 26 16,-1 1-11-16,-1-1-14 0,-2-3-9 0,4-1 33 0,0-3-2 16,-4 5-10-16,-1-5-19 0,-1 2 21 15,3-2 4-15,-1-4-20 0,2 2 0 16,2-2 8-16,-1-1-5 0,8 0-20 0,-9 0 21 16,-3 0-5-16,0 0-17 0,-8-10 35 15,8 1-21-15,4 3 19 0,2-2 9 0,-2-4-37 0,4 2 12 16,1-1 22-16,1 2 2 0,0-7-21 15,2 9-4-15,0-2 23 0,0-3 2 0,14-14-2 16,-5 13-17-16,0-2-1 0,5 0-1 0,1 5 2 16,4 1 29-16,-1 0 0 0,4 0-29 15,1 1-16-15,1 0-2 0,0 2 3 0,3 1 18 16,1 0-17-16,-1 1 32 0,0 0 2 0,1 3-23 16,-1-3 5-16,-5 2-1 0,4 2 29 15,0 0-2-15,-2 0-32 0,-14 0-4 0,6 0-9 16,1 0 23-16,0 0-1 0,-2 0-20 0,-1 0-6 15,-4 0 15-15,-1 0-34 0,8 10 39 16,-12-8-28-16,0-1 13 0,0 0-40 16,1 0 10-16,-2-1-54 0,-1 2-49 0,0-2-88 15,-3 0 19-15,0 0-265 0,0 0 25 0,0 0 35 16,11-15 43-16,-6-1 21 0,3-2 26 16,2-5 56-16,0-1-4 0</inkml:trace>
  <inkml:trace contextRef="#ctx0" brushRef="#br0" timeOffset="161744.8182">23386 10551 743 0,'4'0'270'15,"2"0"-21"-15,1-1-30 0,-1 1 16 0,-1 0-57 16,3-1 19-16,0 1-22 0,3 0-36 16,1 0-11-16,15-12-21 0,-13 10-3 0,2-2 17 15,1 1-35-15,-1-3-7 0,1 2-12 0,1-1-7 16,-1-1 4-16,-2 0-20 0,0-1-7 16,0 0 20-16,-2-4 6 0,1 3-29 0,-1-4 3 15,-1-1 19-15,1-2-11 0,-3-1-2 16,1 3-1-16,-2-4-12 0,-4-1 9 0,0 3-5 15,0-1-6-15,-5 2-1 0,2-2-2 0,-2 16-2 16,0-11 30-16,0 1-6 0,-11-5-4 0,7 8-15 16,-7-3-1-16,0 1-2 0,1 2-4 15,-1 5-5-15,2-1-23 0,0 0-5 0,0 3 8 16,9 0 0-16,-12 0 2 0,-17 12-11 16,15-4 28-16,-2 3 5 0,3 3-27 15,-2-1 12-15,2 6-2 0,4 0-10 0,-5 2 16 16,3 0 9-16,1 1-23 0,2-1 0 0,1 1 1 15,3 2 21-15,0-1 0 0,3 1 0 0,0 1 7 16,1-12-12-16,0 7-4 0,16 27 2 16,-7-22-1-16,2-4 0 0,4 2-8 0,-2-1 11 15,4-5-3-15,1 4 30 0,1-2-5 16,2-1-41-16,4-2 4 0,-4-2-21 16,1 0 31-16,2 0 3 0,-1-2-20 0,-2 0-22 15,-2-3-45-15,2 0-26 0,-6-5-23 16,-1-3-47-16,-5-1-31 0,3 0 19 0,17-11-150 15,-13-1-88-15,0-1 10 0,-1-3 11 0,0-4 59 16,0 2 0-16,1-4 18 0,2-2 9 16</inkml:trace>
  <inkml:trace contextRef="#ctx0" brushRef="#br0" timeOffset="162030.4207">24117 10406 839 0,'0'-16'299'15,"2"5"-29"-15,-2 1-16 0,0 3-17 0,0 7-26 16,0-6 0-16,0 6-38 0,0-7-29 0,0 7-2 15,0-7-5-15,0 7-14 0,9-6-21 16,-3 8 34-16,12 6-54 0,2 0-9 0,1 5-5 16,-1 1 5-16,0-1-7 0,1 0 47 15,0 4-18-15,4-2-11 0,-2 2-8 16,-2-1 2-16,2 0-19 0,-1 2-10 0,-1 1-8 0,-1-1 18 16,-2 2-23-16,-5-1 3 0,4 2-14 15,-3-2 7-15,2-1-4 0,-3 2-40 16,3 1 14-16,-2-2-36 0,-2-4-31 0,-7-5-41 0,-1 0-14 15,0-2-47-15,-3-2-46 0,0-1 20 16,0-3-173-16,-1-2-68 0,0 0 30 0,-2-1 24 16,0-4 9-16,1 1 40 0,1-3 20 15,-4-11 13-15,4 7 7 0</inkml:trace>
  <inkml:trace contextRef="#ctx0" brushRef="#br0" timeOffset="162281.0158">24633 10375 568 0,'-1'-19'315'0,"-1"6"-37"0,-2-1-17 0,4 7-18 15,0 0-12-15,-3-8-29 0,1 11-8 16,-1 0-53-16,0 2 38 0,1 1-58 0,-3 2 8 16,-6 8-2-16,-3 3-33 0,1 5-5 0,-6 1-1 15,1-2-24-15,-3 1-4 0,-2 3 15 16,4 2-10-16,-7 3 9 0,0-3-23 0,1 2 7 16,-2 1-21-16,1 1-20 0,-1 2 20 15,4-3-19-15,-3 5 19 0,1-1-23 0,2-2-3 16,3-2-2-16,0 0 16 0,2-3-51 0,3-1-16 15,3 0-35-15,-1-5-6 0,1 0-21 16,4-4-22-16,2-1-43 0,5-4 17 16,1-3-163-16,0-4-98 0,0 0 19 0,0 0 6 15,15 0 35-15,-2-13 42 0,2 1 21 16,4-4 6-16</inkml:trace>
  <inkml:trace contextRef="#ctx0" brushRef="#br0" timeOffset="162948.3999">24836 10243 282 0,'10'-11'398'0,"-1"3"-52"0,-3 1-60 0,-1 2-24 16,-1 0-17-16,-1 2-69 0,-1 0-16 0,3 3-20 15,-3 0 4-15,1 3 6 0,0 0-5 0,5 12 12 16,3 1-41-16,-4 3 11 0,2-1-19 0,0 6 12 15,-3-1-38-15,3 2-30 0,-3-1 25 16,1-2-8-16,-1 4-8 0,0 0-4 0,-1 0-31 16,-1 2 33-16,-2 1-3 0,3 0-15 15,-2-1-35-15,-3-14 0 0,0 7 0 0,0 3 44 16,0 2-24-16,0 1 5 0,0-2-12 0,0-3-28 16,0-2 1-16,0-2 1 0,0-4 12 15,0-3 18-15,0 0-3 0,0-4-2 0,0 0 6 16,0-7-3-16,0 7 16 0,0-7 26 15,0 0-13-15,0 6-9 0,-10 0-3 0,8-6-5 16,0-2 13-16,0-2-16 0,-3-9 17 16,-2 0-10-16,0-5-11 0,-2-2 0 0,5-4-36 15,-1 0 29-15,1-2 5 0,-1-3-9 16,2 0 18-16,1-3-27 0,2-3 14 0,0 19-13 16,0-10-10-16,0-4 21 0,0-2 4 0,12-39-10 15,-6 35-8-15,-1-2 9 0,2 2-5 16,1 1 12-16,0 1 7 0,1 5-7 0,0-2 23 15,4 4-31-15,0 2-5 0,3 0-5 0,-2 3 7 16,2 2 0-16,1 3-15 0,2-1 11 16,2 3 0-16,-2 3 6 0,2 4-21 0,1 3 21 15,-4 0 18-15,-8 5-21 0,5 0-2 16,16 17 15-16,-18-7-30 0,1 1 14 0,-6 3-3 16,-1 2-5-16,-5 2 15 0,-2-8-19 0,0 6 20 15,-13 21-15-15,2-13 3 0,-1-1-5 16,-1-1 27-16,-1-2-33 0,1 1 11 15,-5-4 14-15,-1-3-9 0,-2 2 2 0,0-1-26 0,0-2 17 16,0-2-17-16,1-1 24 0,2-3-15 16,1-5-26-16,2 8-10 0,4-4 4 0,4-6-113 15,7 0-63-15,-9 0-69 0,-13-13 26 0,16 5-259 16,3-2 63-16,3-2 12 0,0 2 42 0,0-7 35 16,0-5-10-16,0-1 66 0,0-2 46 15,9-27-32-15</inkml:trace>
  <inkml:trace contextRef="#ctx0" brushRef="#br0" timeOffset="163367.5795">25340 9603 643 0,'0'-2'297'0,"1"-2"5"16,1 1-45-16,-3 2-8 0,2-2-40 0,1 1-8 15,-2-1-40-15,4 1-30 0,0 0 2 16,1-3-27-16,13 1 1 0,-4-3-16 0,4 1-2 16,2 0-18-16,-3-1 7 0,4 1-14 15,0 1 16-15,0-1-15 0,2 2-34 0,-4-2 25 16,0 4-22-16,-1-3 26 0,-3 2-1 0,-2 1-15 15,-5-1 35-15,1 3-8 0,-4-1 2 16,4-2-4-16,-5 2 2 0,-2-1 20 16,1 1-11-16,1 0-8 0,-2 0-33 0,1 0 9 0,-1 1-9 15,0-1-7-15,3 0 10 0,-5 0-12 16,2 1 0-16,-1-2-3 0,2 2-2 16,-2 0-17-16,1 0-2 0,0-1-69 0,0 0-17 15,-2 1-53-15,0 0-52 0,0 0-46 0,0 0 24 16,-2-1-272-16,0-2 33 0,-2 1 64 15,1-2 9-15,1 2 23 0,0-4 25 0,-1 0 44 16,3 0-7-16,0-12-8 0</inkml:trace>
  <inkml:trace contextRef="#ctx0" brushRef="#br0" timeOffset="165408.3503">12828 10651 367 0,'0'0'191'0,"0"0"-29"16,0 0 15-16,-16 0-61 0,16-12 25 0,0 12-19 16,0 0-5-16,0 0 18 0,-25-17-41 0,23 16 13 15,0 1 5-15,2-1-7 0,-2 0-17 16,1 1 22-16,0-1-31 0,0 1-4 0,2-1 2 16,0 1-8-16,-1-2 14 0,3 0-19 0,1 1-11 15,0 0-3-15,2-2 4 0,9-1 10 16,1 0-20-16,2 0-9 0,2 0-6 15,-3 0 2-15,2 2 4 0,-1-3-8 0,-2 2 12 0,4-1-9 16,-9 0-22-16,0 3 8 0,-2 0-1 16,-2 0 0-16,-3-1-18 0,1 2 16 0,1-1-13 15,-4 0 35-15,2 1-23 0,-4 0 0 16,0 0 10-16,0 0-13 0,0 0-6 0,0 0-3 16,0 0 17-16,0 0-18 0,0 0 6 0,8 0-1 15,-8 0-4-15,0 0 16 0,0 0 0 16,9-2 6-16,-7 1-28 0,-2 1 7 0,0 0-12 15,0 0 9-15,2 2-1 0,-2-3 1 0,0 1-5 16,0-1-7-16,-2 0-37 0,0 0-16 16,2 1-62-16,-2 0 13 0,-2-1-206 0,3 1-79 15,-1-1 27-15,0-2 23 0,0 1 26 16,2-2 52-16,-2-1 7 0</inkml:trace>
  <inkml:trace contextRef="#ctx0" brushRef="#br0" timeOffset="166544.6051">26589 9092 599 0,'0'0'253'0,"0"0"-24"0,0-13-15 16,0 13-20-16,0 0-2 0,14 0-39 0,-1-25-30 16,-13 22-1-16,2 3-4 0,-2-1-26 0,0 0-20 15,0 1 21-15,0 2-18 0,-2 1 21 0,0 3-18 16,-1 8 20-16,-3 4-25 0,0-2 5 16,-2 2-3-16,-1 3 19 0,1 2 3 15,1 1-15-15,-5 1-17 0,3 0 18 16,-1 1-10-16,0 0-6 0,3 2-8 0,-4 1-6 15,0 3-5-15,2 1-6 0,-2 2 24 16,1 2-29-16,4-1 17 0,-3 2-15 0,0 3 5 16,0-3-5-16,5 1 5 0,-1 0-4 15,1 0-4-15,0 1-3 0,-1-1-3 0,5-2-4 16,0 5-3-16,0-22 0 0,0 10-4 0,0 2-1 16,13 40 2-16,-9-35-2 0,1-1-27 15,7-2 2-15,-1-5 0 0,3 0 1 0,-1-4 0 16,5 1 16-16,-1-6 1 0,6 0-2 0,-3-2-24 15,2-2 2-15,3 0 0 0,0-4-49 16,-5 1-30-16,7-4-20 0,2-2-14 0,-2-6-65 16,-2 0-20-16,2 0 21 0,-16-1-236 15,5 0 33-15,22-15-38 0,-23 3 27 0,1-1 88 16,-7-4-27-16,3-1 51 0,-7-5-21 0</inkml:trace>
  <inkml:trace contextRef="#ctx0" brushRef="#br0" timeOffset="166897.0597">26829 9610 397 0,'0'-11'366'0,"2"1"-60"15,-2-5-53-15,0 6 10 0,15-12-62 0,-9 9 17 16,1 2-34-16,1 2-42 0,2-1 14 15,5-1-22-15,1 5-9 0,2 2-9 0,0 3-30 16,3-1-11-16,-11 1 6 0,4 0-7 16,21 14-29-16,-14-5-8 0,-3 1 13 0,2 3 11 15,-4 2 14-15,-1 1-26 0,1 2-13 0,-7 1 4 16,-4 3-26-16,4 2 22 0,-6-1-26 16,1 2 6-16,-4-14 4 0,0 8-10 0,-19 22 2 15,9-19-1-15,-1-1 2 0,-3 0 38 16,0-1-45-16,-2-1 9 0,1 1 11 0,-3-2-20 15,2 0-46-15,0-4-29 0,1-2-20 16,3-2-42-16,1-1-36 0,3-2 17 0,2-2-240 16,4 0-26-16,-2-4 43 0,2-1 16 0,2-1 14 15,2-2 54-15,0 1-6 0,0-3 3 0</inkml:trace>
  <inkml:trace contextRef="#ctx0" brushRef="#br0" timeOffset="167261.4356">27346 9582 496 0,'11'-14'357'0,"-1"1"-50"0,-1 1-17 0,-3 4 10 0,-2 1-30 15,0 3-16-15,-1-1-48 0,0 4-8 16,-3-2-12-16,2 0-41 0,-2 3-21 0,-2 0 10 16,-1 3-46-16,-2 0 19 0,-5 7-10 0,-1 2 24 15,-1 2-12-15,-1 7-74 0,-1-3-3 16,5 2-3-16,-2 1 34 0,3 2-10 0,0-2-3 15,3 2-8-15,-3 1-3 0,-2 0-5 16,8-1-2-16,-2-1-29 0,4 2 1 16,0-14-2-16,0 5-4 0,0 0 4 0,0 2-1 15,11 15 35-15,-6-15 12 0,1-5-5 0,1 1-4 16,0-6-13-16,4 3 14 0,4-2-32 16,-1-1 33-16,0 2-13 0,2-5-15 0,-3-1 6 15,1-1-1-15,3-1-2 0,-10-1-56 0,5 0-63 16,3 0-38-16,14-14-26 0,-13 4 16 0,0-1-177 15,-2-5-117-15,-3-1 32 0,3-3 32 16,1 1-7-16,-3 0 32 0,0 0 18 0,-3 1 41 16,-2 0-26-16,0 5 41 0</inkml:trace>
  <inkml:trace contextRef="#ctx0" brushRef="#br0" timeOffset="167478.3785">27629 9722 509 0,'0'-3'340'0,"2"1"-41"0,-2-1-36 15,2 1-6-15,1-3-23 0,-1 4-15 0,3-2-47 16,0 1 20-16,10-3-31 0,-2 2-27 0,3 0-26 16,0 0-20-16,-1 1 38 0,-6 2-32 15,5 0-24-15,3 0 26 0,2 0-65 0,1 0 24 16,21-10-6-16,-21 10-23 0,2-1-42 16,-2-4-48-16,-9 2-52 0,8-1 10 0,1-1-259 15,-4-1-48-15,-1-1 16 0,0-5 37 16,-1-1 31-16,-1 0 40 0,2 0-20 0,0 1 11 15</inkml:trace>
  <inkml:trace contextRef="#ctx0" brushRef="#br0" timeOffset="167998.1603">28305 9340 337 0,'2'-8'373'0,"-2"2"-28"0,1 4-69 16,0-4-19-16,1 2-1 0,-2 0-52 15,0 1-3-15,1 2-42 0,-1-4-3 0,1 5-5 16,-1 0-46-16,0 0 8 0,1 3-15 0,-2 1-16 16,1 1 18-16,0 1-30 0,-2 11-20 0,2-9 2 15,0 4-17-15,-8 20 5 0,6-12 33 16,0 0-44-16,-2 1 4 0,1-2-8 16,3 3-18-16,0-1 31 0,0-10-37 0,0 4 13 15,0-1 12-15,13 20-30 0,-10-18-1 0,1-2 19 16,3 0 7-16,4-3-24 0,-2-1-3 0,0-4 11 15,2-3 33-15,-2-1-45 0,1-1 34 16,-10-1-20-16,10 0 19 0,2 0-25 0,19-18 39 16,-13 6-15-16,3-1-15 0,-6-2 27 15,2-2 11-15,-1-4-2 0,-2 2-3 0,1-2 6 0,-3 1 31 16,1-3-23-16,-2 1 17 0,0 2 17 16,-3 1 5-16,-1-2-12 0,-1 8 3 15,0 0 5-15,-3 3-6 0,0 2-23 16,-1 1-5-16,0 2 5 0,0 1-5 0,-1 3-8 15,0 0-11-15,-1 1 1 0,0 0-8 16,0 0 3-16,3 14-15 0,-3-7 1 0,0 1-5 16,1 14-8-16,-1-4 18 0,0 5 6 0,0-12-28 15,0 4 13-15,0 6-19 0,0 2 29 0,0 2-10 16,0-1-6-16,0 1-10 0,0 0 15 16,0-1-15-16,0 1 4 0,0 0-4 0,0-3-41 15,0 0-49-15,-7-2 10 0,-6 20-136 0,9-24-53 16,4-2 25-16,-2-3-266 0,1-4-15 15,-1 0 49-15,2-2 36 0,0-1 52 0,0-3 16 16,0-1 53-16,4 0-28 0,1-3 8 0,10-5 11 16</inkml:trace>
  <inkml:trace contextRef="#ctx0" brushRef="#br0" timeOffset="168406.3453">29031 9513 977 0,'11'-10'288'16,"-4"3"-20"-16,6-1-2 0,-3 0-31 0,-2 3-37 16,2 4-3-16,-1 1-19 0,-9 0-2 0,7 0-65 15,14 8 18-15,-10 0-32 0,-1 3 12 0,-1 3-37 16,-3 2 2-16,-4 0 2 0,-1 3 16 16,-1-9-9-16,0 7-38 0,-10 21 25 15,1-16 5-15,-4-3-42 0,2 3 22 0,-4-1 1 16,2 0-14-16,-1-2-11 0,1 0-4 15,0-4 15-15,1 1-5 0,5-3-33 0,0 1 6 16,1-3 25-16,0-4-3 0,4 0 24 0,0 0-17 16,2-2-5-16,0-5 12 0,0 0-6 15,22 15-3-15,-4-9-4 0,3-3-2 0,2-3-27 16,4 1 10-16,0-1 17 0,5 3-28 0,2-1-1 16,3-2-34-16,-20 0 5 0,9 0 2 15,4 0 13-15,2 0 0 0,2 0 0 0,1 0 2 16,-1 0 18-16,-3 0-2 0,-2 0 6 0,-4 0-1 15,-5 0-1-15,-4 0-69 0,-4 0-24 16,-5 0-33-16,-7 0-48 0,5 2-69 0,-9 0 22 16,-3-2-247-16,-17 2 36 0,-6-1 28 15,-5-1 38-15,-2 0-23 0,-4 0 80 0,-5 2 17 16,-10 0 14-16</inkml:trace>
  <inkml:trace contextRef="#ctx0" brushRef="#br0" timeOffset="168985.6802">27193 10322 742 0,'7'-1'271'15,"1"1"-31"-15,0-2-30 0,11 1-3 0,-7 1 4 0,4 0-41 16,7 0-33-16,29-6 11 0,-21 1-42 15,5 4-2-15,-3 0 21 0,1 1-54 0,6 0 4 16,-1-4-2-16,3 2-18 0,3 0 22 16,2-1-24-16,3 1 15 0,1-1-24 0,1-2-24 15,2 2-4-15,0 1 10 0,1-3 36 16,2 2-44-16,-1 0-8 0,0-1 18 0,-4 2 0 16,1-3 38-16,0 4-32 0,1-1 18 15,-5-1-34-15,0 1 23 0,0 0 6 0,-3-1 28 16,-1 2-56-16,1-2 21 0,-23 3-23 15,7 0-2-15,7 0-1 0,0 0 39 0,1 0-7 16,-1 0 2-16,1 0-21 0,-1 0-1 0,-1 0-3 16,0 0-6-16,-2 0-2 0,0 0-2 15,3 0-3-15,-5 0 21 0,-3 0-7 0,-2 0-14 16,-5 0 1-16,-6 0-2 0,-3 0 0 16,-3 0-2-16,-2 0 0 0,-8 0-18 0,7 0-65 15,0-8-27-15,-10 10-61 0,-3-4 16 0,-14 1-331 16,-3 3 48-16,11-2 11 0,-9 0 53 0,-4 0 24 15,-7 0 25-15,-32 10-20 0,32-4 53 16,-2 0 14-16</inkml:trace>
  <inkml:trace contextRef="#ctx0" brushRef="#br0" timeOffset="169498.7354">28375 10657 252 0,'-2'3'401'0,"-1"-1"-82"15,1 0-59-15,2 0-4 0,-1 0-44 16,0 1-21-16,1 0-14 0,-2-1-23 0,2 3-12 16,0 0-20-16,0 0-34 0,0 1 13 0,0 0-11 15,0-6-12-15,0 9-21 0,0 3 5 0,0 3-18 16,0 2 7-16,0-1-24 0,0 1 23 15,-14 16-6-15,9-18 2 0,1 1-21 0,-3-1-6 16,-2-2-5-16,0-1 25 0,-2-2-33 0,2 1 2 16,-4-3 4-16,2 0 18 0,-1 2-26 15,-5-3-1-15,1-3-12 0,4-1 9 0,1 0 7 16,1-3 0-16,2 2-21 0,0-2 11 16,8 0 3-16,-15 0 24 0,5 0-34 0,-11-10 3 15,12 7 23-15,3-2-5 0,-4-4 16 0,3 1-23 16,1-1 7-16,5 1 12 0,-2 0-31 0,3-1 14 15,0-2 18-15,0-4-14 0,12-16 19 16,-4 13 6-16,-2 3-10 0,1 2 55 0,7-3-47 16,-3 2 13-16,0 3-2 0,5 2 13 15,-3 0-14-15,1 2-4 0,1-2 30 0,1 0-5 16,0 2-7-16,0 0 8 0,4 1-36 16,2 4-3-16,-3-1-2 0,1 1 1 0,1 1-4 15,-1 1-52-15,-12 0-25 0,5 0-32 0,1 0-32 16,-1 0-47-16,-1 0 14 0,-4 0-240 0,-3 0-55 15,-5 0 23-15,10 0 18 0,-10 0 18 16,9 0 24-16,-9 0 22 0,6 0 59 0,-6 0-32 16</inkml:trace>
  <inkml:trace contextRef="#ctx0" brushRef="#br0" timeOffset="169903.5913">28631 10704 489 0,'7'-1'340'0,"0"-1"-47"0,14-2-28 0,-7 4-4 16,-3 0-33-16,2 0-27 0,2 0-11 0,2 0-9 16,0 0-38-16,19 11 23 0,-20-5 1 15,0-1-42-15,-6 1-32 0,8 0 27 0,-5 1-14 16,4 2 0-16,-12-2-55 0,2 0 18 16,-2-2-2-16,1 1 3 0,-3 0-11 0,-1 0-1 15,-1 1-7-15,-1-1 18 0,0-6-8 0,0 10-30 16,-15 15-3-16,5-13 24 0,0 1-4 15,-1 1-42-15,-2-3 1 0,1-1 36 0,1 1 11 16,-1 0-17-16,3-3-15 0,0 1 8 0,3-3 0 16,2 2-3-16,-1-3-3 0,2 0 16 15,1 0-4-15,1-1-24 0,1 0-1 0,0 0-2 16,0-4 7-16,0 0 1 0,0 0-1 0,0 6-3 16,15 3 6-16,-11-6 9 0,2 0-27 15,1-2 33-15,0 1-35 0,1-2-21 0,10 3 46 16,-3-3-3-16,-6 0-25 0,1 0 0 15,3 0 2-15,2 0-103 0,19-15-47 0,-16 5-32 16,-2 0-74-16,-2-5 22 0,1-3-232 16,-1-1 10-16,0 0 34 0,-1-3 30 0,-3-2 18 15,2 2 26-15,-5 0 23 0,3-3-1 0,-4 4 19 16</inkml:trace>
  <inkml:trace contextRef="#ctx0" brushRef="#br0" timeOffset="170275.7846">29200 10513 275 0,'5'-1'360'0,"2"0"-75"15,0 2-5-15,-1-1-69 0,1 0 25 0,-1 2-35 16,13 5-34-16,-5-2 17 0,-2 1-35 0,0 1-19 16,0 1-25-16,-5 1 34 0,-2-3-42 15,-2 1 10-15,0 0-3 0,1-1-11 0,-4 1 16 16,0 0-33-16,0-7-14 0,0 0 6 15,0 9-21-15,0 3 14 0,0-1-29 0,0 0-21 16,-11 8 8-16,9-11 14 0,0 0-7 0,2-8 32 16,0 0-36-16,0 8-12 15,0-2 21-15,0-6 7 0,16 20-26 0,-4-15 0 16,3 3-2-16,2-3 14 0,0-1-3 0,1-2-2 16,3-2 28-16,-11 0-31 0,5 0 27 0,3 0 0 15,2 0-4-15,21-10 3 0,-18 6 13 16,-5-1-17-16,1-1-11 0,-4 0-2 0,3-1-83 15,0-3-15-15,-2 0-40 0,0-1-73 0,-3-1 17 16,-2 0-297-16,-5-1 39 0,0-1 12 0,-4 1 28 16,-2 13 3-16,0-13 37 0,0-4 27 15,0-1 38-15,0-1-20 0</inkml:trace>
  <inkml:trace contextRef="#ctx0" brushRef="#br0" timeOffset="170956.1643">30299 9094 323 0,'1'-3'313'0,"-1"-1"-37"0,-1-1-29 0,1 2-9 16,0 0-23-16,2 1-45 0,-2-2-1 0,2 3-33 16,0 2-29-16,3 3 0 0,8 3-8 0,-3 3 24 15,6 4-18-15,0 2-4 0,-2 3-26 16,1 0 23-16,1 4-28 0,4 1 41 0,-2 3-48 15,-4 3-5-15,2 2 30 16,-2 2-5-16,2 2-38 0,-3 3 31 0,4 2 4 0,-6 3-44 16,3 2 23-16,-4 2 0 0,-1 2 13 15,-1 2-17-15,-2-1-25 0,0 0 17 0,-6 2-5 16,3 3 22-16,-3 2-6 0,0-3-6 0,0-26-10 16,-13 57 3-16,2-29-19 0,0-3-2 15,-4 1-2-15,-2 1 1 0,-4-1 13 0,-1 1 7 16,-2-1-4-16,-1-5-4 0,-3 0-22 15,-3-1-3-15,-2-1 0 0,-2-6 2 0,-1-3-17 16,0-3 24-16,0-1-7 0,-2-3-1 0,-1-1-2 16,1-6-16-16,-3-3 0 0,2-2 1 15,-1-4 24-15,0 1-28 0,3-1 21 16,2-2 2-16,3-3 6 0,3 0-21 0,1-4 25 16,3 3-10-16,5-5 13 0,3 3-2 0,1 0-4 15,5-4-9-15,3-1 0 0,0-1-32 0,1 0 8 16,2-1 15-16,2-1 26 0,0 2-37 15,0-1 31-15,1 1-2 0,0-1-3 0,1 0-5 16,-3 0-15-16,3-1-7 0,-1 1 14 16,2-1-16-16,0 0 14 0,0 0-4 15,0 0-4-15,0 0-1 0,0 0-77 0,0 0-58 16,0 0-49-16,-5-4 17 0,5 1-332 16,1-1 17-16,7-8 37 0,-2-3 19 0,0 0 29 15,-1-1 25-15,2-3 25 0,-2 2-7 0,0-3 4 16</inkml:trace>
  <inkml:trace contextRef="#ctx0" brushRef="#br0" timeOffset="172408.0928">5048 14724 323 0,'0'0'174'0,"0"0"-9"0,0 0-25 15,0 0 2-15,0 0-28 0,0 0 13 16,0 0-3-16,0 0-15 0,0 0-5 0,0 0 14 16,0 0-12-16,0 0-1 0,0 0 6 0,5-19 5 15,18 19-16-15,-10 0-21 0,9 0 10 16,4 0-11-16,4 0 2 0,35-12-15 0,-32 10 21 16,-2 1-21-16,3-3-10 15,-3 2 11-15,2 1-10 0,-1-2-7 0,-2 2 0 0,-15 1-27 16,5 0 15-16,2 0-30 0,1 0 22 15,-3 0-23-15,-2 0 4 0,-4 0 5 0,-2 0-15 16,-2 0-38-16,-3 0-39 0,7 12-30 16,-11-10 10-16,-2 1-212 0,-1 1-95 0,0 0 25 15,-2 0 24-15,-8 6 30 0,-4 1-3 0,1-1-7 16</inkml:trace>
  <inkml:trace contextRef="#ctx0" brushRef="#br0" timeOffset="172756.0154">5214 15029 285 0,'-4'6'262'0,"-1"-1"-18"0,2 0-20 0,-1-1-41 15,2-1-1-15,-1-1 0 0,3 2-8 0,1-2-8 16,0 1 5-16,3-2-33 0,2 0-14 0,1 0 9 16,17-1-37-16,-12 0 14 0,10 0-9 0,5 0-15 15,3 0 24-15,32-14-42 0,-28 14-8 16,-4-5 7-16,2-1-10 0,2 2 1 0,-3 0-17 15,-1-2-2-15,2 0-5 0,-3 1-4 16,1 0-5-16,-1 0 0 0,-4 0 26 0,-1 1-34 16,-5 1-3-16,-1 0 3 0,-5 2-1 15,-1-2 4-15,-4 3 0 0,0 0-30 0,-3-1 16 16,0 1 1-16,-3-2 15 0,2 2 1 0,-1-1-25 16,-3 1 13-16,0 0 17 0,0 0-12 15,7 0-26-15,-7 0 15 0,0 0-36 0,6 0-20 16,-6 0-24-16,0 0-69 0,0 0-39 15,0 0 17-15,12-11-294 0,-13 10 43 0,1-4 41 16,0 1 23-16,1-1 27 0,-1-2 49 0,0-2-5 16</inkml:trace>
  <inkml:trace contextRef="#ctx0" brushRef="#br0" timeOffset="173558.7212">8910 14114 607 0,'4'-5'219'16,"1"1"2"-16,-3 1-23 0,0-1-17 0,0 2-12 16,0 1-21-16,-2-1-9 0,2 2-44 15,-1 0-8-15,0 0-4 0,0 3 4 16,1-1-2-16,0 3 2 0,0 1-13 0,-2 1 26 15,2 14-31-15,-2-9 20 0,0 4-5 0,0 3-19 16,0 3 1-16,0 2 0 0,0 0 10 16,0 1 12-16,-10 29-34 0,10-41 35 0,0 7-43 15,0 3-12-15,0 2 13 0,0 0 15 16,0 0-18-16,0 0 4 0,0-2 14 0,15 23-20 16,-8-25 16-16,-7-3-49 0,1-4 15 15,0-3 11-15,0-1 5 0,-1-10-34 0,0 7 15 16,0 1 11-16,0-1 0 0,0-7-36 0,0 7 15 15,0-7 12-15,0 7-12 0,0-7 6 16,0 8-15-16,0-8-17 0,0 7-7 0,0-7-12 16,0 6-22-16,0-6-43 0,0 0-40 15,0 6 14-15,-3 3-243 0,-13-5-86 0,3-2 44 0,0-1 29 16,-7 2 24-16,-3 3 31 0,-4-2 19 16,3 4 7-16,-6-1-2 0</inkml:trace>
  <inkml:trace contextRef="#ctx0" brushRef="#br0" timeOffset="174063.4788">7964 15119 334 0,'-2'0'251'0,"-1"2"-32"0,1-2-3 16,0 1-9-16,2-1-8 0,-2 1-38 16,1-1-14-16,0 0-21 0,1 1-3 0,2 1-22 15,0-2 5-15,0 0 14 0,5 1-22 0,1-1 7 16,20 0-6-16,-17 0-41 0,10 0 14 16,6 0-5-16,2 0-9 0,33-13-5 15,-25 10 0-15,4-1-28 0,2-1 21 0,2-1-21 16,5 1-2-16,3 1-4 0,7-3 4 0,8 1 22 15,4-3-14-15,-1 4-20 0,-3-3 13 16,2-1 1-16,1 0 1 0,4 1 6 0,2-2-18 16,-2 3-1-16,1 0 13 0,-2 1 4 15,-2-4-2-15,-2 1 8 0,-1 0-2 16,3 2-14-16,-4-2 18 0,-5 0-20 0,-1 1 0 0,-3 0 9 16,-4-1-6-16,-2 3 13 0,-3 2-3 15,-3-2-16-15,-2-3 5 0,-4 0 27 0,-3 4 7 16,-2 0-13-16,-4 0-27 0,-4 0 11 0,1 0-3 15,-3 0-1-15,-4 3 16 0,-2-3 9 0,-8 5-37 16,-2-4 4-16,-10 4 23 0,9 0-11 16,-3 0-13-16,-6 0-3 0,7 0-33 0,-7 0-56 15,0 0-9-15,9-2-76 0,-12 2 15 16,-12 5-308-16,-3-1-3 0,-5 0 46 0,-4 0 25 16,-3 2 12-16,2-1 26 0,-12 5 18 15,3-2 57-15</inkml:trace>
  <inkml:trace contextRef="#ctx0" brushRef="#br0" timeOffset="174936.9982">7572 16124 732 0,'3'-1'270'0,"0"-1"-40"0,0 1-22 0,-1-1-30 0,1 1 5 16,0 0-10-16,1 0-35 0,0 1-7 16,0-1 11-16,1 2-25 0,-1 0-3 0,0 1 12 15,1 1-10-15,10 9-24 0,-2 0-9 16,0 2-13-16,0 2 19 0,-3 2-45 0,5 0 23 16,-1 2-7-16,-1 4 14 0,-1 0-26 15,1-4-3-15,-1 4-1 0,-1 1 2 0,2 4-28 16,-2-1 16-16,2-3-28 0,-4 1-1 15,-2 3 14-15,2-3 13 0,2-1-20 0,3 0-12 16,-4-3 19-16,1 1-21 0,0 0 22 0,0-4-23 16,-4-5 1-16,1 3 2 0,-2-9 14 15,-1-1 4-15,-2 0 0 0,1-3 16 0,0 0 3 16,-1-1-11-16,0-3 24 0,-3 0-7 16,0 0-4-16,0 0-9 0,7 0-19 0,4-10 0 15,-3-2 0-15,0-2 9 0,0-4-1 0,1-3-3 16,2-1-2-16,-4 0-29 0,-3-5 1 15,3-2 49-15,-4-2-4 0,4 5-49 0,-4-2 17 16,-1-6-2-16,-1-1 36 0,-1 2-4 16,0 19-3-16,0-9-3 0,0-3-23 0,-14-27 2 15,4 21-4-15,3 3 4 0,-1 0-11 0,0 0 13 16,-2 2-1-16,3-2 2 0,-3 3 6 16,1-1-4-16,0 1-3 0,0 2-2 0,0 1 2 15,0-1-8-15,0 3 14 0,2 1-27 0,2 4 9 16,-1 0 0-16,2 7 1 0,2-2 1 0,1 3 1 15,1 8 0-15,0-8 1 0,13-12 1 0,-1 8 8 16,5 0-1-16,2-1 17 0,5 0 1 16,1-1 1-16,1 4-3 0,-1 1-35 0,8-1 0 15,-2 0 2-15,2 1 23 0,-2-1-2 16,-3 1 13-16,5 0 3 0,1 0 3 0,-2 2-13 16,0-1-6-16,-3 1-2 0,0 2 0 15,2-1-1-15,-4-1 1 0,-4 3 14 0,0 0-18 16,-4 3 0-16,-6-2-32 0,-3 1 4 0,0 2 33 15,-2 0-2-15,-8 0 1 0,0 0 16 16,7 0-2-16,-7 0-70 0,8 0 4 0,5 10-65 16,-13-6-21-16,1 3-44 0,-4 10-28 15,3-9 19-15,-12 18-229 0,3-9-21 0,0 0 33 16,-2 1 28-16,1 1 28 0,0-1 24 16,-1 3-30-16,2-1 9 0,1-1 47 0</inkml:trace>
  <inkml:trace contextRef="#ctx0" brushRef="#br0" timeOffset="175324.3259">8463 15980 254 0,'1'6'374'16,"0"-2"-51"-16,-1-2-56 0,2 1-37 0,-1 0-2 15,1-2-44-15,2 2 40 0,0-1-47 16,0 0-18-16,2-2-1 0,-1 2-41 0,0-2 11 16,1 3-5-16,11 1-19 0,-5 3-5 0,-4-3-12 15,1-1-26-15,4 2 0 0,-1 4 18 16,2-2-24-16,-7 1 30 0,3 0-26 0,-4 2-3 15,-3-5 0-15,-2 5-8 0,-1-10 1 16,0 9-16-16,0 4 2 0,-16 19-14 0,7-14-14 16,-2 0-1-16,-1 2-1 0,-3-1 32 15,-1 0-17-15,2-2-4 0,-1 1-1 0,1 1 19 16,1-4-8-16,1 2-4 0,-4 0-1 0,7-4-2 16,1 0-1-16,3-2-32 0,-1 3 21 15,1-5-4-15,4 0 1 0,1-9-2 0,0 6-1 16,0 1 1-16,0-7-1 0,0 7 0 0,11 5 8 15,0-5 8-15,-4-3-3 0,3-2 27 0,7 0-7 16,-2-2-2-16,-7 0-3 0,5 0-4 16,4 0 17-16,3 0-16 0,19-12-7 0,-21 9-2 15,1-2-96-15,-3-2-52 0,-3-1-73 16,2 0 20-16,-2-8-207 0,-3 4 30 0,-3-2 29 16,1-1-82-16,1 0 28 0,-6-2 25 0,1-1 11 15,1 1 31-15,0 0 11 0,-3 1 4 16</inkml:trace>
  <inkml:trace contextRef="#ctx0" brushRef="#br0" timeOffset="175845.0383">8875 16031 567 0,'3'-2'317'0,"1"-4"-24"0,-2 2-45 0,2 2-22 16,-2-1-26-16,0 1-12 0,1 1-19 15,-1 1 17-15,1 0-44 0,6 11-5 0,-7-4-17 16,0 3 35-16,-1-1-38 0,-1 2-23 0,0-11-28 15,0 14 12-15,0 4 9 0,-15 21-31 16,9-19-1-16,-3 1 13 0,3-2-43 0,-2 0 26 16,1-2 21-16,0-1-35 0,-1 0 3 15,2-2 7-15,-1-2-22 0,3-3-19 0,0-1 23 16,2-3-8-16,1 0-16 0,-3-2 46 0,3 0-15 16,0-1-15-16,1-2 6 0,0 1 6 15,0-4-27-15,1 1 8 0,0-2 7 0,0-2-6 16,6-8-30-16,3-3 40 0,-5-2-5 0,3-3-35 15,2 0 31-15,-2-2 10 0,1-1-3 16,1 2-19-16,0 7 0 0,-2-3 55 16,-1 3-28-16,0 1 18 0,-2 1-11 0,-1 4-26 15,-1 4 24-15,1 0 0 0,0 3-13 0,1 2 4 16,1 1 10-16,-6 0-24 0,0 0 3 16,24 13 8-16,-9-3-25 0,-1 1 27 0,1 3 4 15,-3 3-6-15,2-3 5 0,-3 3 8 16,0 1-24-16,0-2 11 0,-1 0 1 0,-1 2 7 15,2 1-31-15,-3-1 15 0,0 0 5 0,-3-1-3 16,3 1-25-16,-2-3 17 0,0 1-7 0,-3-4 13 16,2 1-14-16,-1 2-2 0,0-5 3 0,-1-3 19 15,-3-2-22-15,2 0-11 0,-1-2-32 0,0 1 5 16,0-3-86-16,-1-1-51 0,0 0-14 0,0-2-42 16,1-1 19-16,-3 0-204 0,-4-10-62 15,-1-5 35-15,0 1 32 0,-1-2 40 0,0-1 25 16,-4-3 24-16,3-1 10 0,-2 0-7 15</inkml:trace>
  <inkml:trace contextRef="#ctx0" brushRef="#br0" timeOffset="176040.0189">8984 16009 703 0,'1'-4'273'0,"2"1"-46"0,7-7-1 0,2-1-37 15,-4 4 22-15,4 1-55 0,2 0 11 0,2 0 6 16,0 2-46-16,-1 1-3 0,-3 0 7 0,5-1-43 15,-1 3-17-15,-4 0 3 0,-2 0-1 16,1-1-23-16,-3 2-40 0,-8 0-36 0,0 0-52 16,7 0-52-16,-7 0 9 0,10-3-288 0,-14 3 3 15,-1-1 25-15,-2-1 5 0,-15 2 17 16,8 0 3-16</inkml:trace>
  <inkml:trace contextRef="#ctx0" brushRef="#br0" timeOffset="176643.0951">7325 15523 419 0,'-1'-5'226'0,"-1"0"-5"16,0 1-19-16,1 1-7 0,-1 1-46 0,2-3 15 16,-1 4-30-16,0-1-5 0,-1-1-5 0,1 1-39 15,0 2 12-15,-1 0 1 0,1 2-15 16,-2 3-11-16,1-1 22 0,-4 12-5 0,-3 3-21 16,-1 2 1-16,-2 1 12 0,1 3 5 15,-1-3-14-15,-2 5 6 0,0-1-25 0,1 2 47 16,-1 2-39-16,-1 0 10 0,-1 6 11 0,-1-2-13 15,2 5 9-15,0-2-24 0,-4 3-15 16,7-1 32-16,0 1-27 0,1 4-14 0,3 0 18 16,1 0 6-16,1 2-16 0,3-2 4 0,3-22-37 15,0 12 39-15,0 4-16 0,15 44-4 0,-4-39-4 16,4-3-2-16,4 1-1 0,2 0-2 16,0 0-3-16,1-1 1 0,2 0 4 0,1-1-5 15,0 1 16-15,2-3-11 0,-5-2-24 16,6 2-24-16,0 0-6 0,3-4-36 0,-3-3-25 15,2 0-29-15,-1-1-36 0,5-2-43 16,2-3 19-16,0-4-169 0,3-5-69 0,-1-1 11 16,5-2 25-16,-2-5 26 0,2-5 16 0,4-2 41 15,-23 0-1-15</inkml:trace>
  <inkml:trace contextRef="#ctx0" brushRef="#br0" timeOffset="177341.9993">9471 15687 301 0,'2'-3'239'0,"1"-1"-8"0,0 1-49 0,0-1 19 16,-1-1-36-16,2 2 22 0,-2 0-16 16,0-1 7-16,0 2-17 0,0-2-24 0,-1 4 5 15,0-4-5-15,0 3-31 0,2-3 19 0,-3 4-17 16,2-2-25-16,-2 1-5 0,2-2-18 16,-1 2 11-16,1 1-1 0,0 1-14 0,1 0-3 15,0 2 4-15,1 2 9 0,8 8-8 16,-2 1-13-16,1 4-21 0,2 0 5 15,-1 4 23-15,1 2 16 0,1-4-24 0,0 2-3 0,1 2-6 16,-2-2-4-16,4 6-2 0,-2 0-9 16,0 0-2-16,2 1-1 0,-1 4-3 0,-2-1-1 15,3 3 28-15,-5 1-2 0,-1 2 5 16,-2-1-29-16,-2 2-11 0,-3-1 0 0,-1 2-1 16,-2-1 0-16,-1-20-2 0,0 11 2 15,-11 37 46-15,3-27 2 0,0-7-10 0,-3 0 12 16,0-1-6-16,-2-4-3 0,1-3-16 0,0-1-3 15,-3-1-3-15,2 4 15 0,-3-8 2 16,2-1 13-16,-4 0-38 0,-1-1 31 0,0-3-29 0,2-2 34 16,1-2-23-16,1-3 7 0,2-1-26 15,3-2 1-15,0 0-3 0,3-4-29 0,7 0 1 16,0 0-49-16,-7 0-80 0,-2-12-41 16,6 5 18-16,-2-9-243 0,1-5-69 0,-1-1 38 15,0-4-6-15,0-1 28 0,1-1 29 16,-1 0 23-16,1 0 36 0,0-4 80 0</inkml:trace>
  <inkml:trace contextRef="#ctx0" brushRef="#br0" timeOffset="177958.8579">9927 15562 571 0,'3'-5'272'0,"0"-2"-30"0,4-6-38 0,-1 3-21 16,-2 1 12-16,5-1-32 0,0-2-12 0,1 3-21 15,-3 2 16-15,0 0-13 0,1 2-23 16,6-1-20-16,-6 2-2 0,4 1-17 0,-5 2 2 16,0 1 7-16,-7 0-11 0,12 0-11 0,6 10 0 15,-6-1 1-15,-4 1-7 0,1 3-1 16,-2 0 1-16,-2 5-14 16,-1 1 14-16,-4 0-17 0,0-7 14 0,0 2-13 15,0 7 12-15,-18 21-26 0,9-21 1 0,-2 1 28 16,-3-3-26-16,5 2-25 0,0-2 26 0,0-2-5 15,0-3 2-15,1 0 0 0,1-5 16 0,3-1-27 16,1-2 3-16,-1 0-2 0,2 1-9 0,0-3 14 16,2-4-3-16,0 0-14 0,0 0 42 0,0 0-42 15,28 13 19-15,-14-13-10 0,-5 0-3 0,7 0 1 16,4 0-2-16,27-12-10 0,-20 7 24 16,0 1 21-16,3 2-27 0,-3-2-6 15,-1-1-24-15,-4-1 54 0,1 2-7 0,0 0-37 16,-3 1 25-16,0-1 3 0,-8 2-31 0,-2 1 17 15,-2 1 5-15,-2-1 5 0,-2 0-2 16,1 0-1-16,-1 1-3 0,-1-2 31 16,-1 2-10-16,1 0-4 0,-3 0-34 0,0 0 0 15,0 0 0-15,0 0 13 0,0 0-16 0,0 0-25 16,0 0-50-16,9 0-58 0,-11-2-67 16,-1 0 17-16,1 0-311 0,-1-1 59 0,0-1 32 15,-4-8 25-15,-3-2 23 0,5-2 25 16,-3 1 11-16,3-7 37 0</inkml:trace>
  <inkml:trace contextRef="#ctx0" brushRef="#br0" timeOffset="178824.0587">10163 14852 591 0,'0'0'141'0,"1"-2"20"0,-2-1-21 0,1 2-12 16,0-2-8-16,-2 3-16 0,2-2-4 0,-2 1-1 15,2 1-1-15,-1-1-10 0,1 1 8 16,0 0-35-16,1-2 7 0,0 1-20 0,0 0 28 15,1 1-26-15,0-1 18 0,-1 1-22 16,2 0 5-16,0 0-11 0,2-1 20 0,0 0-28 16,0 1 10-16,1-2-3 0,1 1 10 0,1-1-12 15,11-3-5-15,2 3 1 0,-4-2 21 16,7 3-25-16,1-4-10 0,1 1 6 0,2 0-7 16,1 0 6-16,2 2 15 0,1-1-12 0,0 1 7 15,4 0-8-15,-3-1-22 0,-16 3 24 16,8 0-12-16,4 0 15 0,1 0-11 0,1 0-2 15,33-12-1-15,-28 10-4 0,-3-2 0 0,2 2 23 16,-4 0-14-16,3 0 3 0,-4 1-5 16,0-1 32-16,-1 0-26 0,-7-1 9 15,-1 3-10-15,-1-2 16 0,-3 0-7 0,-4 1 18 16,0-1-24-16,-4 2-10 0,2-1 20 16,-5 1 1-16,2 0-22 0,-4 0 19 0,-4 0-3 15,0 0-15-15,10 0 3 0,-3 0 23 0,-7 0-20 16,8 0-11-16,-2 0 26 0,-6 0-25 0,9 0 16 15,-9 0-38-15,7 0 6 0,-7 0-10 0,6 0 42 16,-6 0-11-16,7 0-9 0,-7 0-15 16,0 0 1-16,6 0 4 0,-6 0 12 0,0 0-33 15,0 0-11-15,0 0 1 0,11-7-58 0,-13 5-21 16,0 2-59-16,-3 0 16 0,-1 0-294 16,0-1 32-16,-15-1 30 0,6-3 19 0,-5 0 3 15,5-1 35-15,-2 0 18 0,5-1 4 0</inkml:trace>
  <inkml:trace contextRef="#ctx0" brushRef="#br0" timeOffset="181574.2799">10266 12743 328 0,'14'-12'223'0,"-14"12"-66"0,0 0 1 0,0 0-13 16,0 0-15-16,14 0 1 0,-14 0-43 0,21-16 24 15,-21 16-22-15,2 1 5 0,0 2-18 16,1 0 7-16,-1 0-17 0,0 0 4 0,-1 1-13 15,1 1 10-15,0 1-10 0,3 9-3 16,-2-4 19-16,0 0-24 0,1 3 2 16,-1 0 8-16,-1 1 1 0,1 2-9 0,-3-4-6 15,4 3-1-15,-2-2-4 16,0 1-4-16,-2-1 10 0,3-4-12 0,-2 1 14 0,1-3 5 16,-1 1-24-16,1-1 4 0,-1-1-10 0,4 7-10 15,-3-3 19-15,2-2 1 0,-4-1 11 16,2-1-29-16,0-2 12 0,-1 0 1 0,0-1-8 15,0-2-10-15,-1 1 16 0,1 0-20 0,0 0 21 16,2-1 6-16,-3 0-18 0,0 1 6 16,0-2-9-16,0 2 19 0,0-2-22 0,0 1 10 15,2-2-29-15,-1 2-33 0,-1-2-34 16,-2-1-59-16,1 0 12 0,1-3-299 0,1-1-4 16,6-12 32-16,0-2 63 0,5-4 12 15,1 0 9-15,4-6-20 0</inkml:trace>
  <inkml:trace contextRef="#ctx0" brushRef="#br0" timeOffset="182832.2842">22906 12197 406 0,'0'0'240'0,"0"0"-21"0,0 0-26 16,0-14-30-16,0 14 27 0,0 0-34 0,18-22-7 15,-17 19-14-15,-1 1-25 0,2-1-5 0,-1 0 6 16,3 1-13-16,-2 0-9 0,0 0-10 16,1 1 3-16,-1-1-25 0,1 2-3 15,-1-1 11-15,0 1-28 0,2 1 9 0,-2-1 16 16,-1 3-6-16,2 2-23 0,1-1 4 16,-3 2 6-16,0 1 9 0,0 0-3 0,0 13-8 15,-1-12 4-15,0 6-26 0,-12 16 9 0,12-15 7 16,-4 2-6-16,0-1 4 0,0-1 5 0,-1-1-3 15,0-2-16-15,-2-1 12 0,1 3-23 16,2-1 18-16,0-2-27 0,0-5 26 0,2-1 1 16,1 1-12-16,-1-1-9 0,0-1 9 15,2-4-8-15,0 0-7 0,0 0 46 0,0 6-35 16,0-6 20-16,11 13 12 0,-7-11-26 0,2 0 8 16,12 0 1-16,0 3-23 0,-9-5 18 0,4 0 2 15,4 0 23-15,1 0-22 0,24-12-19 16,-23 9 17-16,1 1-13 0,-1-1-10 0,-5 2 4 15,-2 1 29-15,-2-2-18 0,-2 2 3 16,1-1 3-16,-3 1-33 0,3-1 31 0,-4 1-6 16,0 0-27-16,-5 0 8 0,0 0 29 15,7 0 12-15,-7 0-52 0,9 0-6 0,-9 0-6 16,7 0-32-16,-7 0-26 0,7 0-82 0,-7 0 15 16,8 6-264-16,-12-4 31 0,0-2 29 0,-1 1-44 15,-2 0 47-15,-14-2 28 0,8 1 35 16,-8 0-27-16,-6 0 69 0</inkml:trace>
  <inkml:trace contextRef="#ctx0" brushRef="#br0" timeOffset="190745.73">16848 9196 586 0,'0'0'210'16,"0"-14"-18"-16,0 14-17 0,34-35-22 0,-29 26-21 16,-1 2-4-16,3 1-29 0,3-3-2 15,0-1 1-15,1 3-29 0,-2 1-14 0,4 1 10 16,-3-1-25-16,2 4 16 0,-2 1 14 0,0 1-27 16,2 0-16-16,3 0 19 0,16 17-26 15,-16-9 13-15,-2 3-3 0,-1 0-1 0,-3 6 11 16,0 0-2-16,-3 2-18 0,-4 1 35 15,0 0-20-15,-2 1 6 0,0-11-22 0,0 6 24 16,-12 19-7-16,6-15 1 0,-1 0-20 16,0-1 16-16,-2-3-1 0,-1 1 10 0,3-3-23 15,1 1 10-15,4-5-24 0,-1-2 7 0,2-1 7 16,0-3 12-16,1 2-3 0,0-6-12 16,0 0 24-16,19 17-2 0,-3-15 15 0,3 2-14 15,3-3-8-15,-10-1-1 0,7 0 9 0,5 0-12 16,27-12 17-16,-25 8-24 0,2-1 1 15,0-1 10-15,1 2-5 0,-2 1-9 0,-3-1 11 16,-1-1 8-16,-1-1-6 0,-6 3-17 0,0-1 23 16,-3 3-20-16,-4-2 18 0,0 1-42 0,-3 1 22 15,1 1-3-15,-3-2 23 0,2 1-30 16,-3 0-12-16,0 0 11 0,0 0 16 0,-1 1-27 16,1 0 22-16,1-2-7 0,-1 2-19 15,-1-1-38-15,-1 0-23 0,2 1-52 0,0-1-31 16,0 1 15-16,0 0-277 0,2-3 31 15,7-5 28-15,2-1 6 0,4-3 34 0,2-3 3 16,2 0 46-16,5-2-9 0</inkml:trace>
  <inkml:trace contextRef="#ctx0" brushRef="#br0" timeOffset="192053.9231">31206 8029 556 0,'0'0'192'0,"0"0"-12"0,-15 0-36 16,-6 10 13-16,16-10-33 0,1-3 12 15,1 3 11-15,0-4-28 0,0 1-10 0,0-2 12 16,2 0-33-16,1 0-7 0,0-2 2 16,1 4 7-16,9-10-24 0,-4 4 9 15,1 3 0-15,-1 1-31 0,0 0-6 0,0 0 9 16,1 4-10-16,-2-3-15 0,1 4 4 0,2-2-7 16,-2 1-4-16,-6 1 6 0,7 0-1 15,4 0-12-15,11 18 7 0,-13-7-1 16,-2 2-14-16,-1 3 13 0,-1 2 9 15,-4 4-7-15,-1-12 4 0,0 8 14 0,0 3-28 0,-10 26 2 16,0-22 25-16,1 0-12 0,-1-2 6 16,-3 0-12-16,-1 2 6 0,-2-3 16 0,1 3-18 15,-1-3-3-15,-1 0 9 0,1 0-10 0,1-2 9 16,-1-1 11-16,0 1-29 0,1-2 19 16,0-1-16-16,2 0 6 0,5-5 7 0,-1 1-2 15,6-4-28-15,-4-1 30 0,4-4 3 0,1 2 3 16,1-3-12-16,1-3 22 0,0 0 0 0,0 0-1 15,25 16 16-15,-5-10-20 0,2-3 18 16,6-1-42-16,-2-2 60 0,3 1-38 0,6 0 8 16,-1 1 1-16,0 1-42 0,-16-3 16 0,11 0 45 15,2 0-41-15,1 0 6 0,0 0 13 0,-2 0-22 16,-1 0-4-16,-3 0-21 0,-1 0 23 16,-2 0 27-16,-3 0-45 0,-3 0 18 0,7 9-40 15,-16-8 63-15,-2 0-33 0,-1-1 4 16,-1 1-19-16,1-1-10 0,-2 1 19 0,2-1 12 15,-1 1-18-15,-1 0-13 0,1 0 1 0,-2 1 37 16,1-1-27-16,0 0 17 0,-2 2-35 16,-1-1-25-16,0 1-46 0,-2-2-33 0,-1 1-36 15,-3-1 16-15,1 0-272 0,-15 3-23 0,6-3 31 16,6-1 27-16,-1 0 91 0,-6 0 21 16,-4 0-31-16,-2 0 6 0</inkml:trace>
  <inkml:trace contextRef="#ctx0" brushRef="#br0" timeOffset="193499.2862">26151 9600 301 0,'0'0'185'0,"0"0"-5"0,0 0-25 16,0 0-10-16,0 0-30 0,0 0-14 15,0 0-23-15,0 0 16 0,16 0-26 0,-16 7 25 16,0 1-17-16,0 1-2 0,0 2 11 16,0 3-23-16,0 2 18 0,0 0-31 0,0-3 35 15,0 3-10-15,0 0-15 0,0 2 8 16,-12 16-19-16,8-18 7 0,4 2 11 0,-2-5 3 15,-3 3-15-15,1-1-16 0,2-3 3 16,2-4 14-16,-2 4-29 0,-1-4 15 16,0-1-15-16,3-1 6 0,-2 0 17 0,2 0-19 15,-2-2-10-15,2 2 2 0,-2-1-4 0,2 0 4 16,0-5-16-16,0 0 3 0,0 8 5 16,0-8 7-16,0 8-6 0,0-2 0 0,0-6-22 15,-9 16-7-15,7-13-33 0,-2 2-39 0,0-1 9 16,-2-2 6-16,0 1 7 0,1 0-322 15,1-1 25-15,-1 3-23 0,3-3 25 0,-4 2 71 16,-8 3 10-16</inkml:trace>
  <inkml:trace contextRef="#ctx0" brushRef="#br0" timeOffset="193759.915">25852 10191 560 0,'-2'5'158'0,"-3"0"-2"0,3-2-9 16,0 0-4-16,0 0-21 0,0 0 3 0,2-1 9 15,-3 1 3-15,4 0 15 0,1-2-12 0,0 1 15 16,2 0-44-16,3 1 27 0,13 0-41 0,1-1 14 16,6-1-7-16,-3 1 9 0,1-2-20 15,-9 0-27-15,4 0 24 0,4 0 3 0,2 0-28 16,0 0 4-16,25-11-25 0,-26 10 2 16,-4 0-2-16,2-1 24 0,-4 0-47 0,2 0-3 15,-8 1 8-15,-1-1 0 0,-6 1-1 16,3 1-13-16,-5-1-34 0,2 1-33 15,-6 0-54-15,0 0-45 0,0 0-9 0,4 4 15 16,-8-3-288-16,-2 2 40 0,-7 2 23 0,-5 3 28 16,0 3 18-16,0-2 20 0,1 2 50 15</inkml:trace>
  <inkml:trace contextRef="#ctx0" brushRef="#br0" timeOffset="194184.8975">26065 10436 654 0,'2'3'181'0,"2"1"25"0,-2 0-15 0,2-1-20 0,0 1-9 16,-1-1 1-16,10 6-21 0,-4-4-17 16,2 4-7-16,0-2-10 0,-3-1-11 0,-2 0-19 15,3 3-8-15,-4 2-7 0,-1-4 6 0,-1 1-7 16,-1 1-6-16,-2-9-6 0,0 13 6 16,0 3-5-16,-21 21 8 0,7-18-18 0,-5 0 6 15,-6 1 10-15,2 2-13 0,-4 0 1 16,1-1-9-16,1-2-6 0,2-1-11 0,1 0-6 15,4-4 13-15,0 3-10 0,3-3 9 16,-1 3-16-16,7-4 13 0,3-1-12 0,3-2-2 16,3-10 27-16,0 8-6 0,20 11-4 0,0-11-15 15,7-1 17-15,3-1-11 0,5-2 3 16,-6-1 32-16,7-2-10 0,0 2-2 0,0-3-14 16,0 1 8-16,-20-1 26 0,11 0-5 15,4 0-5-15,1 0-6 0,1 0-4 0,-1 0-3 16,-5 0-9-16,-2 0-32 0,-5 0 35 0,-2 0-34 15,-1 0 20-15,-3 0-11 0,-3 0-5 16,-1 0 25-16,-2 0-13 0,5 9 1 0,-10-5-50 16,2-4-34-16,-5 2-42 0,0 1-20 0,0-3-73 15,-3 2 17-15,-2-2-269 0,-1 0 26 16,-1 0 31-16,-11-5 26 0,-2-3 21 0,-2-2 42 16,-7 1 0-16,6-2 67 0</inkml:trace>
  <inkml:trace contextRef="#ctx0" brushRef="#br0" timeOffset="195416.4727">13151 10372 634 0,'0'0'187'0,"0"0"-27"0,13 0 1 0,-13 0-13 16,0-13-16-16,0 13-12 0,0 0-9 0,0 0-23 16,0 0-4-16,0 0 4 0,0 0-17 0,0 0-15 15,27-25 3-15,-25 24-19 0,1 1 9 0,0 1 13 16,-3 2-17-16,2-2 5 0,2 4-21 16,-2-1 2-16,-2-1-4 0,1 3 6 0,1 0 6 15,0 13 11-15,0-3-15 0,-2-7-10 16,0 5-5-16,0 0 3 0,0 5 0 0,0 0-2 15,0-1 3-15,0 1 10 0,0 0-2 0,0 0-5 16,0 1-10-16,0 0 17 0,-7 18 8 16,5-20-13-16,2 1-6 0,0-11 19 0,0 6-15 15,0 1 1-15,0 1-7 0,0-1-7 0,0-2-6 16,0-3 25-16,0 1-3 0,0-3-11 0,0 0 4 16,0-1-10-16,0-7-1 0,0 9 0 15,0-4-6-15,0-5 3 0,0 8 28 0,0-8-14 16,0 8-6-16,0-8-9 0,11 14-17 15,-11-12 5-15,0 2 26 0,0-4-2 0,0 0-30 0,0 0 19 16,0 0-12-16,0 0-42 16,0 0-21-16,0 0-32 0,0 0-46 0,0 0 14 0,-4 7-197 15,2-7-82-15,0 0 24 0,-1 1 10 16,1 0 62-16,-2 2 15 0,-2-3-60 0</inkml:trace>
  <inkml:trace contextRef="#ctx0" brushRef="#br0" timeOffset="195723.7096">13063 10989 288 0,'0'2'229'0,"-2"0"-22"16,4 1 2-16,-2-2-36 0,2 1-3 0,3-1-4 16,-3 0-28-16,4 1-9 0,2-2-30 15,-1 0 4-15,15 0 2 0,-13 0-6 0,5 0-9 0,6 0-23 16,2 0-3-16,23-9 12 0,-22 8-21 15,-3-5 1-15,0 4-1 0,2-1 14 16,1 0-13-16,-4 0-14 0,-2-1-7 16,-3 3-11-16,-5-1 3 0,-1 1 0 0,-1-2-7 15,-3 2-2-15,2 1 6 0,-2 0-19 0,2 0 10 16,-3 0 5-16,-3 0-30 0,0 0-10 16,0 0-19-16,0 0-5 0,0 0-61 15,0 0 9-15,12 5-116 0,-14-3-140 16,0-1 26-16,0 1 20 0,0 0-25 0,0 0 13 0,-3 1 8 15</inkml:trace>
  <inkml:trace contextRef="#ctx0" brushRef="#br0" timeOffset="196253.0068">13174 11253 274 0,'-2'3'318'0,"-1"-1"-48"15,1-1-16-15,2 2-10 0,-3-3-32 0,1 2-34 16,2-2-3-16,0 0-30 0,0 0-9 0,2 0-37 16,1 0-3-16,2-2-10 0,-1 2-6 0,0-2-6 15,3 1 9-15,-3-1-12 0,4 1-12 16,-2-1 12-16,-1 2-38 0,-5 0-4 0,0 0 5 16,10 0-10-16,-2 0 11 0,-1 0 7 0,14 14-22 15,-9-9 12-15,-5 4-15 16,-1-2 8-16,-6 1-9 0,2 0-17 0,-2-1 10 0,0 1 28 15,0 3-35-15,-13 15 18 0,4-10-12 16,-4 0 9-16,2 3-20 0,-1-5-8 0,-1 1 19 16,0 1 7-16,-3-1-29 0,5 0 9 15,-3-5 11-15,5 2 7 0,2-2-12 0,1-3-1 16,-2-1 0-16,6 0-7 0,0-1 11 0,2-1-1 16,0-4 5-16,0 0 9 0,12 7-12 0,-5-6-5 15,1-1 20-15,13 0 10 0,-11 0-17 0,7 0-15 16,4 0 4-16,2 0 8 0,29-11 25 15,-25 10-30-15,-7-5 21 0,7 3 5 0,-2-2-13 16,2 2-4-16,-4 0 7 0,-2 2-14 16,2-1-9-16,-3 0 18 0,-6 2-4 0,-3 0 3 15,0-2-23-15,-4 2 3 0,-7 0 15 0,8 0-8 16,-8 0-4-16,8 0 18 0,-1 0-15 0,-7 0 0 16,6 0 7-16,-6 0 6 0,7 0-9 15,-7 0 15-15,0 0-12 0,6 0-6 0,-6 0-10 16,0 0 1-16,0 0-49 0,8 8-61 0,-8-6-68 15,-2 1 18-15,-2 0-271 0,-2-1 28 0,2 1 55 16,-1-3 20-16,-1 1 2 0,1 1 22 16,-4-2-64-16,2-1-13 0</inkml:trace>
  <inkml:trace contextRef="#ctx0" brushRef="#br0" timeOffset="203506.7188">10972 15516 401 0,'0'-14'192'0,"0"14"-35"15,0 0-2-15,0-12-15 0,0 12 0 0,23-24-15 16,-21 20 4-16,-1 1-27 0,0-2-2 16,1 2 4-16,-2-1-5 0,1 0-15 15,0 0-4-15,0 2-5 0,0-1-14 0,0-1 14 16,0 3-21-16,0-3-4 0,-1 4-9 16,0 0-9-16,0 0-4 0,0 0 12 0,0 0 3 15,0 0-21-15,0-10-9 0,-1 10 10 0,2 3 3 16,2 2-12-16,-6 2 7 0,3 0-6 15,5 14 5-15,-5-13-5 0,0 9-12 16,0 1 24-16,0 4 2 0,0 1-2 0,0 2-7 16,0 0 3-16,0-1 4 0,0 4-13 0,0-1 7 15,0 2-4-15,0 0 10 0,0 0-12 16,0-1 9-16,0 0 6 0,0 1-8 16,-14 26-11-16,14-28 3 0,-2-1-8 0,2 0 21 15,-2 1-5-15,2-15-9 0,0 5 11 0,0 5-15 16,0 0-3-16,0-1 4 0,0 1 3 0,0 0 13 15,0-1-28-15,0-1 14 0,11 22 9 16,-11-34 0-16,0 9-10 0,0-3 0 0,0 3-9 16,0-3 17-16,0-1-24 0,0-1-1 15,0-2 16-15,0-2-12 0,0 0 11 0,0-2-6 16,0-6 9-16,0 9 2 0,0-9-27 0,0 8 18 16,0-8-11-16,0 7 11 0,0-7-7 15,0 6 12-15,0-6 13 0,0 0-28 0,0 0-27 16,0 10-17-16,0-13-18 0,1 0-31 0,-2-1-32 15,3-3 11-15,2-12-127 0,-4 9-105 0,6-23-33 16,-3 11 20-16,3-1 24 0,-1-1 17 0,1-1 10 16</inkml:trace>
  <inkml:trace contextRef="#ctx0" brushRef="#br0">11715 15562 409 0,'8'-5'172'0,"-5"0"11"0,2 1-23 0,-4-1-10 16,3 2-6-16,0 1-14 0,-1-1-19 15,1 1-4-15,-1-1-17 0,-1 2 7 0,1-1-23 16,-1-1 4-16,0 2-19 0,0-1 7 0,-2 2 13 16,2-1-19-16,-2 2 7 0,0 1-8 15,-2-1 10-15,-2 2-1 0,1 1-14 16,-8 6-6-16,0 1 9 0,-5 3 1 0,0 1-13 0,0 1-8 16,-4 0 8-16,2 0 6 0</inkml:trace>
  <inkml:trace contextRef="#ctx0" brushRef="#br0" timeOffset="204756.875">12100 15543 672 0,'0'-5'300'0,"2"1"-52"0,-4 0-20 0,4 1-28 0,-2 0-34 15,0 0 3-15,1 0-20 0,0 3-29 16,1 0-12-16,1 0-8 0,-1 3-22 0,2 0 2 16,-3 2 6-16,8 9-17 0,-3 2 12 15,1 2-19-15,-2 3-2 0,2 0 5 0,-1 1-4 16,1 5-2-16,-1-4 7 0,-1 2-8 16,2 0-17-16,-3 2 10 0,1 1-16 0,-1-2-6 15,0 2 3-15,-3 1-4 0,1 1 1 16,0 0 17-16,2 0-26 0,-4 1 21 0,1 0-21 15,0 0-16-15,-1 0 21 0,0 0 16 0,1 0-32 16,-1 1-7-16,0-17 11 0,0 6-5 16,0 4 6-16,0 1-16 0,0-1 15 0,0 0-3 15,0-1 2-15,0-3-7 0,0-2 6 0,0-2-8 16,0-4-12-16,0-1 3 0,0-3 12 16,0 0 15-16,0-3-19 0,0-6-10 0,0 8 12 15,0-8-8-15,0 6 37 0,0-6-42 0,0 7-30 16,0-7-21-16,9 6-46 0,-9-8-19 0,2-3 13 15,3-11-183-15,1-2-143 0,-3-4 31 16,1-1-21-16,3-9 25 0,-3 3 25 16,1-1 30-16,1-1 3 0</inkml:trace>
  <inkml:trace contextRef="#ctx0" brushRef="#br0" timeOffset="205355.2607">12295 15082 317 0,'0'-5'261'15,"0"2"-34"-15,0-1-27 0,0 2-25 16,2-1-36-16,0 0-6 0,0 1-1 0,-1 0-22 16,4 2-22-16,-3-2-5 0,1 0-14 0,1 3 13 15,2 0-14-15,8 6-5 0,-5-2 24 16,-2-1-32-16,1 1 4 0,4 3 16 16,-1 1-16-16,-2 2-11 0,2-1 9 0,0 1 5 15,-6 1-8-15,5 5 1 0,-2-4-2 16,1 2-16-16,-1 0 15 0,-2-1 0 15,0 4-8-15,-3-5 2 0,5 2-10 0,-3 0-11 16,-3-7 8-16,0 2-15 0,1-1 17 0,-1-1-13 16,1-1 1-16,-2 0-4 0,-1-7 20 0,0 0-30 15,0 7 7-15,0 0-20 0,0-2 14 0,0-5 16 16,0 8-18-16,0-8-2 0,0 9-5 16,0-9-10-16,0 7 18 0,0-7-23 0,0 7-9 15,0-7-8-15,0 0-49 0,0 0-46 16,0 0 12-16,1 7-159 0,-2-12-91 0,-1 0-37 15,2 0 25-15,2-1 13 0,1-13 19 16,-3 9 8-16</inkml:trace>
  <inkml:trace contextRef="#ctx0" brushRef="#br0" timeOffset="205731.5583">12718 15068 448 0,'2'0'247'0,"0"-3"-18"16,0 2-31-16,0 1-25 0,-2-2-23 16,1 0-11-16,0 2-9 0,0-1-24 0,1 3-1 15,-2 0 4-15,0 3-23 0,0-1 10 0,0 1-13 16,0 0-16-16,-2 0 5 0,1 4-19 0,1-1-3 16,-10 21 14-16,8-13-2 0,-3 3-16 15,-1-1 1-15,0 0 10 0,0 2 1 0,1-1-13 16,1 0-12-16,0 0 5 0,-4-2 1 15,0 1 0-15,3 2 6 0,-1-2 3 0,1 0-29 16,-2-2 7-16,2 1-22 0,1 1 23 16,2-7 0-16,-2 6-13 0,1-6-10 0,-1 0 2 15,2-4-1-15,0 0-3 0,-1-1 6 16,0 0 5-16,1 0-6 0,0-2 6 0,2 0-8 16,-2 1 16-16,2 0-23 0,-2-1-21 0,2-4-8 15,0 0-49-15,0 0-52 0,0 0 11 16,0 0-178-16,0 8 23 0,2-9-145 0,-2 0 25 15,4-3 26-15,-2-1-15 0,2-1 6 0</inkml:trace>
  <inkml:trace contextRef="#ctx0" brushRef="#br0" timeOffset="206213.7034">12929 15314 251 0,'7'-5'293'16,"-3"0"-44"-16,2 0-25 0,0 2 3 0,9-5-36 16,-6 0-21-16,5 4-14 0,-6 1-31 15,1 0 11-15,1-1-40 0,7 3-4 0,-17 1-7 16,12 0 8-16,1 0-12 0,0 0-24 0,14 12-1 16,-11-4-1-16,-5 0 0 15,-1 4-14-15,-1-1 27 0,-5 6-17 0,-2 1 15 16,-2-10-28-16,0 6 4 0,-13 20 10 0,1-14-14 15,1 1-18-15,-1-1 1 0,-1 2-8 16,-2-4 15-16,3-1-11 0,-1 1 9 0,1-2 14 16,0-1-18-16,3-2-15 0,1-2 18 15,4-1-14-15,2-2-3 0,-1-1 12 0,3-3-8 16,0-1 8-16,0-3-9 0,0 0-8 0,0 0 12 16,17 4 6-16,2-7 19 0,-7 3 2 15,20-8-37-15,-11 0 19 0,4-1 12 0,0 4-17 16,0-3 23-16,-2-2-10 0,3 2 10 15,-6-1-28-15,5 1-6 0,-2 0 3 0,-3 1-6 16,2 3 38-16,-3-4-48 0,-4 2 15 16,3 4 4-16,-5-5-22 0,-4 7 35 0,1-3-24 15,-2 3-9-15,-1-1-7 0,-3 1 23 0,2-1-33 16,-4 1-37-16,0 0-23 0,-2 0-31 16,-2 2-34-16,-2 0 13 0,-2 1-292 0,-7 3 31 15,-12 2-34-15,0-2 27 0,-4 2 59 0,-5 1 21 16,-4 1 13-16,-4 2-7 0</inkml:trace>
  <inkml:trace contextRef="#ctx0" brushRef="#br0" timeOffset="207577.5283">11654 15559 331 0,'0'0'186'0,"0"-13"-22"0,0 13 8 0,14 0-42 16,-14 0 7-16,0 0-28 0,21-28 4 0,-18 26 0 15,-1 1-11-15,0-2 9 0,0 0-7 16,-2 2-24-16,2-1 13 0,-2 0-8 0,0 0-10 16,4 1 3-16,-2-2-11 0,-1 3 3 15,-1-2-12-15,0 2 8 0,2-2-21 0,-2 1-7 16,0-1 1-16,-2 2-11 0,4 2 3 0,-2-2 0 16,-2 1 0-16,2 3 12 0,-2 0-6 15,1 0-9-15,-3 1 2 0,-5 8-9 16,2 3 17-16,-4-2 2 0,-1 4-16 0,-1-3 1 15,0 2 2-15,0-2-13 0,-3 3 16 0,2 0-18 16,1 0 7-16,-4-1-11 0,6-1 10 0,-1 2 25 16,-1-2-17-16,3-1-25 0,0-2 12 0,0 0 19 15,3-1-21-15,0-1-7 0,3-3 9 16,-4 6-6-16,5-7 6 0,0 1-8 0,1-1 11 16,1-1-2-16,-1-2 10 0,2-1 0 15,-1 1-24-15,1-4 5 0,0 0 6 0,0 0-8 16,12 14 35-16,-7-12-5 0,1 0-14 0,11 2-16 15,3-2 8-15,-1 1 28 0,0 0-3 16,1 0-4-16,3-1-15 0,-12-2 3 0,6 0 0 16,4 0-17-16,-1 0-6 0,3 0 5 15,0 0 13-15,-3 0-12 0,1 0 4 0,-2 0-4 16,20 6-5-16,-24-2 3 0,-2 0 15 0,1-1-15 16,-5-2-16-16,-3 2 17 0,0-2 1 15,-2 1-3-15,1 1-1 0,-1-1 3 0,-2 0-1 16,0 1 11-16,-2 0 0 0,0 1 7 0,-2 0 26 15,2-4-35-15,-11 17 1 0,4-6-10 16,-5 2 23-16,2-1-15 0,-2 1 15 0,-3 3-13 16,-2-3 9-16,0 1-29 0,-1 1 39 0,4 2-26 15,-5-4 14-15,0 3-18 0,0-1 36 0,2 1-18 16,-4-1-4-16,4 1 8 0,0-1-38 16,1-1 12-16,0 3-14 0,2-3 9 15,1-2 35-15,0 3-19 0,3-2-2 0,0-1-28 16,0 0 41-16,1-1-28 0,4-1 16 0,-1-3 7 15,4 0-32-15,-1-2 14 0,0 1-12 0,3-2 13 16,0 0-3-16,0-4-6 0,0 0 30 0,0 0-13 16,12 16-12-16,-7-14 23 0,10 2-29 15,-1-1 21-15,-8-3 38 0,9 0-54 0,4 0 19 16,4 0-10-16,0 0 9 0,30-12 7 16,-30 9-9-16,2 0-3 0,0 0-21 0,-1 0-1 15,0 1 6-15,-1-2 26 0,-4 2-22 0,2 0 19 16,-5-1 2-16,1 0-17 0,-4 2-11 0,-4-1 22 15,-1 2 9-15,-2 0-9 0,0 0 1 16,-2 0 6-16,-1 0-5 0,-1 0-2 0,2 0 22 16,-2 0-35-16,-2 0 13 0,3-1-11 15,-1 1-30-15,-2 0-7 0,0 0-19 0,0 0-59 16,5-7-64-16,-5 1 18 0,2 0-298 0,0-9 33 16,4-6 32-16,7 1 26 0,1-6-14 15,6-4 26-15,-1-4 15 0,10-4 1 0</inkml:trace>
  <inkml:trace contextRef="#ctx0" brushRef="#br0" timeOffset="208505.7701">14801 14396 242 0,'-6'0'235'0,"4"-2"-48"0,-1 2-47 16,1-1-11-16,0 1-4 0,-2 0-25 16,3 0 2-16,0 0 2 0,1 0-21 0,-1 0-25 15,1 1 11-15,1 1 0 0,-1-1-1 0,2 1 25 16,-2-2-12-16,4 0 5 0,-1 0-3 0,2-2 7 16,2 2-9-16,-2-4 21 0,11 0-19 15,2-5-18-15,-5 0 11 0,6 0 7 0,-4-1-1 16,1-2-21-16,-3-1-7 15,1 0 6-15,0-4-13 0,-1 3 4 0,-2-4-14 0,-2-1 18 16,2 0-7-16,-3-2 4 0,-2 2-12 16,0-2 13-16,-3 1-11 0,2 1-5 0,-3-2-4 15,-2 2-13-15,0 9 37 0,0-3-17 16,0-2-11-16,-12-16-17 0,7 15 4 0,-1 1 14 16,0 3-6-16,-1-2 13 0,-5 2 3 0,2 0-41 15,-2 2 38-15,0-1-4 0,1 4-28 0,0 2-3 16,5 1 16-16,-3 0-17 0,-8 1 1 0,7 0 10 15,1 3 17-15,9 0-40 0,-9 0 12 16,-2 0 24-16,-13 14-26 0,10-4 8 0,0-1-8 16,-1 4-11-16,-2 0 11 0,4 3-1 15,-1 0 0-15,3 2-9 0,1 1 6 0,-4-1 7 16,2 4 15-16,-1-2 4 0,4 3-20 0,0-2 2 16,1 1 3-16,2 0 27 0,-3 1-43 15,5 0 32-15,2 1-17 0,2 0-6 0,0-13-1 16,0 7-1-16,12 21-1 0,-4-15-14 0,1-4 31 15,2-2-12-15,3 3-25 0,1-2 46 16,2-1-31-16,-2-1 13 0,2 0 2 0,3-2-7 16,-1-3 4-16,2 1-5 0,-2-2 12 15,6-1-26-15,-2-2 22 0,-4-1-1 0,3-1-7 16,-1-2-14-16,-3 1 15 0,2-1 7 0,-2-1 4 16,-4-1-25-16,-4-2 18 0,3 0-18 15,-2 0-13-15,0 0-22 0,14-14-17 0,-9 7-51 16,3-5-16-16,-7-3-30 0,3-1 17 0,-3-2-139 15,3-4-90-15,-1 2-22 0,-1-5 42 0,-1 0-1 16,1 0 26-16,1-3-11 0,-1 0-4 0</inkml:trace>
  <inkml:trace contextRef="#ctx0" brushRef="#br0" timeOffset="208813.181">15340 14047 326 0,'0'-7'317'0,"-1"2"-43"0,2 0-19 0,-1 0-47 15,0 1-24-15,0-1-2 0,1 3-25 0,-1-2-4 16,0 1-36-16,0 0-1 0,4 2-4 16,-2 0-29-16,2 1-10 0,2 1 7 0,0 1-15 15,10 5 4-15,3 3 11 0,-2 0-7 16,3-1-27-16,0 3 1 0,0 0 11 0,1 2-15 0,0-2 10 16,-2 3 0-16,2-1 4 0,-1 1 4 15,1 0-27-15,-1 1 9 0,1 0-11 16,-2-1 5-16,1 2-8 0,-1 0 7 0,-3-1-36 15,3 3 14-15,-3-1 11 0,1-1-12 0,-3 3-7 16,2-2 7-16,2-4-7 0,-8 1-15 16,0-1-5-16,-2 0-44 0,-1-6-24 0,-3-1-3 15,-1-2-17-15,-1 0-44 0,-1-3 22 16,-1 1 11-16,0-3-162 0,-1-2-88 0,-1 0-28 16,2-1 23-16,-2-4 27 0,0-8 5 0,1 1 7 15</inkml:trace>
  <inkml:trace contextRef="#ctx0" brushRef="#br0" timeOffset="209120.3122">15812 14097 291 0,'-7'-14'294'0,"4"2"-28"16,-1 3-44-16,1 1 4 0,1 1-37 0,-2 1 15 15,3 2-27-15,-2 0-19 0,1 0-22 16,0 2 2-16,0 0-34 0,1-1 4 0,-1 3-6 16,0 3-32-16,-2 0 40 0,-3 8-47 15,-2 1 12-15,-5 3-12 0,3 2 6 0,-3 3 25 16,2-1-11-16,-4 3-38 0,2-2 26 0,-1 3 6 15,-3 1-27-15,0 1-24 0,-1 0 16 16,-2 1-3-16,4-2 26 0,0 2-37 0,1 1 2 16,-2 0-24-16,0-2 28 0,5 0 13 15,-1 0-39-15,2-2-7 0,-1 2 20 0,4-2 10 16,2-1-22-16,-1-2-9 0,5 1-16 16,1-7-31-16,0-4-24 0,2-1-2 0,0-9-16 15,0 6-40-15,0-6 5 0,0 5-18 0,12 3-8 16,-9-8 15-16,2-3-173 0,9-3-108 15,1-4 58-15,-4-2 23 0,5-5 25 0,2-2-19 16,-2 0 11-16</inkml:trace>
  <inkml:trace contextRef="#ctx0" brushRef="#br0" timeOffset="209770.7778">15958 14096 493 0,'3'-5'286'0,"1"0"-33"0,0 2-50 0,0 0-23 0,-3 1 9 16,2 1-37-16,0 0-4 0,-2 1-12 16,2 0 5-16,1 2-19 0,-2 3 21 0,1-1-33 0,4 11 13 15,-4-1-6-15,4 2-15 0,-2 2-11 16,1 4 17-16,-3-1-29 0,2 2 1 16,1 4-22-16,-1-4 11 0,-1 4-24 0,4 0-12 15,-5-1 29-15,-1 2-21 0,3 1-9 16,-4-3 13-16,0 1-12 0,1 1-18 0,1-3 22 15,-3-1-31-15,2 1-4 0,-2-4 15 16,2 2-13-16,-2-13-2 0,0 2 44 0,0 1-21 16,0-3 2-16,0 1-34 0,0-3 5 0,0-1 2 15,0-1 16-15,0-6 18 0,0 7 22 16,0-7-26-16,0 7 12 0,0-7-1 0,0 0-17 16,0 0 0-16,0 7-3 0,-2-11 4 0,-2-1-7 15,3 0 10-15,0-13-12 0,-2-2 3 16,-3-1-20-16,2-4 11 0,2-3 9 0,2-2-2 15,-3 1-2-15,2-2-1 0,-1-1-1 0,0-2-2 16,1 1-1-16,1 0-30 0,0 15 6 16,0-7 1-16,0-4 33 0,0-1-3 0,0-1-1 15,14-29-4-15,-10 30-10 0,3 3 0 0,-1 3 23 16,2 3-4-16,0 0-2 0,3 3-1 0,2 3-19 16,2 2-1-16,2 2 14 0,-3 3-9 15,4 1 0-15,3 4-32 0,-2 2 2 16,-10 1 3-16,3 0 15 0,18 14 1 0,-14-4 1 15,-1 2-16-15,-5 3 27 0,-1 0 0 0,-2 0 0 16,-1 3-1-16,-6 0 0 0,0-8 6 0,0 5-5 16,-19 22-5-16,7-17 12 0,-3 1-5 15,-1-4-20-15,-1 0 19 0,-2-1 0 0,-2 1-1 16,0 0 0-16,-3-2 0 0,0-1-28 16,0-4 4-16,4 3 40 0,0-2-2 15,-1-2 0-15,3-2-4 0,4 2-44 0,2-6 0 16,4 0-18-16,0-2-43 0,8-1-37 0,0 0-9 15,-9-12-43-15,8 8-12 0,1-3 16 0,4-11-199 16,-4 8-71-16,12-20 32 0,-3 12 28 0,0-3 14 16,2 0 45-16,-2 1 13 0,0 1 8 15</inkml:trace>
  <inkml:trace contextRef="#ctx0" brushRef="#br0" timeOffset="210239.8892">16574 13762 212 0,'2'-1'274'0,"-1"-1"-29"16,0 1-12-16,-2-1-48 0,2 1-16 0,-1-2-16 15,0 3-3-15,1-1-20 0,0 0-16 16,0 0-19-16,1-1-5 0,0 2-11 0,0-1-9 16,0 0 3-16,1 0 4 0,2 0-22 0,0 1-6 15,1-2 4-15,13-2-20 0,1 1 12 16,-1-1-11-16,3 2 16 0,-1-3-18 0,0 2 2 15,0-1-10-15,-4 2 9 0,3-3-10 16,-9 4 16-16,3-1 8 0,-4 0-25 0,-1 0 4 16,-2 1-3-16,-1-1 0 0,-2 1 11 15,0 0-18-15,0 1 7 0,-1 0-13 0,1 0 29 16,-1 0-21-16,-1 0 2 0,2-1-11 0,-2 0 16 16,-1-1-4-16,-1 2-10 0,0 0 7 15,0 0-14-15,0 0-17 0,0 0-30 0,8 4-32 16,-8-4-72-16,0 0 15 0,-1-1-303 15,-2-2 22-15,2-1 75 0,0-1 2 0,3-14 11 16,2 1 21-16,1-2 17 0</inkml:trace>
  <inkml:trace contextRef="#ctx0" brushRef="#br0" timeOffset="210987.3502">18106 13275 210 0,'2'-3'299'0,"-2"2"-25"0,1 0-34 16,1 0-34-16,0 0-8 0,-2-1-25 0,2 1-10 15,-1 0-31-15,1 1-14 0,0-2-11 16,-2 2-1-16,2 2-11 0,1-2 7 0,0 1-8 16,1 0-9-16,-1 1 16 0,2 1-18 0,-1-2-4 15,11 8-11-15,-3-1 19 0,4 0-23 0,3 2 8 16,-3 2 11-16,3 0 2 0,1 2-32 16,2-1 7-16,-3 3-24 0,1-3 26 15,0 2-25-15,-1 2 5 0,0 0 1 0,-1 0-10 16,0-1-3-16,-3 2 25 0,3-2-11 0,-1 3-7 15,-1-1-22-15,2 1 13 0,0-1-10 16,-1 0-5-16,0 1 7 0,-2 0 27 0,-1 1-35 16,-1-1 1-16,0-2-23 0,-2 0 36 0,-3-1-24 15,1-3 37-15,-3-1-35 0,-1-2-8 16,4 1-1-16,-9-4 14 0,3-2-25 0,-1 1-7 16,-1-3 10-16,1 1-9 0,0-3-4 15,-2-1-60-15,0 0-31 0,0-1-35 0,-1-1-35 16,0 0 18-16,-1-3-171 0,2-2-84 0,-4-9 31 15,3 1 24-15,-2-4 17 0,2-5 22 16,-4-2 30-16,5 13-6 0</inkml:trace>
  <inkml:trace contextRef="#ctx0" brushRef="#br0" timeOffset="211371.3186">18613 13386 424 0,'-3'-8'295'0,"1"3"-36"16,-1 1-42-16,-1 1-13 0,1 1-13 0,1-1-17 15,0 1 6-15,-1 1-31 0,0 1-33 0,-1-1-4 16,1 2 2-16,-1 0-32 0,2 2-10 16,-4 0 3-16,-5 7-21 0,-1 1 17 0,4 0-6 15,-4 3 2-15,0 0-15 0,0 5-5 16,-3-2 13-16,2-1 7 0,-3 3-11 0,4 1 22 16,-4 1-44-16,1-3 25 0,0 0-19 0,0 2 13 15,0-1-24-15,-2 2 20 0,2 0-23 16,2-2-10-16,-2 4 22 0,0-3-13 15,3 0 8-15,-1-1-1 0,4-4-19 0,-1 2-1 16,1 0 13-16,0-2-13 0,1-1-14 16,1-1 32-16,1-3-15 0,1-1-20 0,1-3 31 15,2 0-3-15,0 0-16 0,0-3 29 0,1 1-12 16,-1 0-18-16,0-1-7 0,2-1 18 0,-3 1-2 16,1 0-35-16,0-1-37 0,1 0-10 0,1-2-62 15,-2 0-17-15,2 0-33 0,2-7 16 16,4-6-280-16,3-3 19 0,3-2 29 15,3-3 25-15,3-1 25 0,-1-4 20 0,4-1 36 0,1 1-2 16</inkml:trace>
  <inkml:trace contextRef="#ctx0" brushRef="#br0" timeOffset="211668.3318">18733 13474 252 0,'4'-2'304'0,"2"2"-41"16,1-1-51-16,-1 0 9 0,0-1-14 0,13-1-6 15,-4 0-40-15,3-1-8 0,3 1-22 16,-1 0 3-16,2 1-20 0,-1-4-12 0,-1 3 6 16,-6 1 0-16,2-2-26 0,4 1 7 0,-4-1-23 15,1 1-6-15,-4 0-5 0,-1 2 6 16,-3 0 0-16,-1 0-21 0,1-2-9 0,-4 2-9 15,1 0 18-15,-1-1-11 0,1 2 4 0,1-2-39 16,-7 2-38-16,0 0-16 0,7 0-47 16,0 0-47-16,-7 0 15 0,7 0-267 0,8-13 1 15,-4 5 32-15,-1-1 10 0,-2 1 34 16,2-2 0-16,-1 1 52 0</inkml:trace>
  <inkml:trace contextRef="#ctx0" brushRef="#br0" timeOffset="212268.1079">19262 13291 465 0,'3'-2'311'15,"-1"0"-76"-15,1 0 8 0,-1 0-48 0,0 2-23 16,-2 0-36-16,0 0 0 0,0 1-15 0,-1 2-1 16,-1 1-15-16,0 2-22 0,-5 9 7 15,-1 0-18-15,3-2-27 0,-2 3 9 0,2-1 0 16,-2 3 9-16,2-1-34 0,3-4-3 15,1-2 21-15,-2 6-19 0,3-11-8 0,0 5 1 16,0 2 2-16,0 0 11 0,13 18-26 0,-7-17 31 16,0-2-36-16,1 3 5 0,3-4 15 15,1-1-3-15,-1-7-21 0,7 2 14 0,0 2 21 16,2-2-24-16,1 0-2 0,0-5 15 16,-4 0 7-16,-6 0-5 0,5 0-17 15,25-12-4-15,-19 2-7 0,-1 1 16 0,-2-6-7 16,-2 0 7-16,1-4 2 0,-4 1-4 0,1-3 15 15,-3 0-18-15,-1-1 9 0,2-3 2 0,-3 1 13 16,-3-1-4-16,-1 3 17 0,-3 2 32 16,2 0-33-16,-3 7-6 0,3-4 43 0,-3 6-41 15,-1 11 18-15,0-9 9 0,0 1-3 0,0 1-39 16,0 7 0-16,0-8-2 0,0 8-3 0,0 0 23 16,0-6-17-16,2 0-4 0,-2 9-4 15,2 0 13-15,-1 1-3 0,1 2-1 0,0 11-5 16,-1 1 23-16,2 1-6 0,0 1-30 0,0 5 0 15,-2-4-2-15,0 1-26 0,4 2 31 16,-1-1-22-16,-4-12 23 0,0 8-9 0,0 2-23 16,11 26 22-16,-6-22-18 0,0-1 27 15,2 0 7-15,-1-2-3 0,0-2-1 0,-5 3-7 16,5-2-2-16,0 0 19 0,0-2-2 0,0 0-18 16,0-3-10-16,1 0-14 0,-1-1 2 0,1-1 2 15,-3-5 2-15,1 1 1 0,-1-3-1 16,-1-1-5-16,1-1 2 0,-3-2-39 0,1 2-41 15,-2-4-24-15,0 2-80 0,0-3 18 0,0 0-276 16,-13 0 35-16,-5-2 30 0,6 2 7 16,-27-14 0-16,12 4 88 0,-8-5-27 0,1 0 12 15,-6-2 0-15</inkml:trace>
  <inkml:trace contextRef="#ctx0" brushRef="#br0" timeOffset="212863.5559">17897 13121 322 0,'-1'-5'274'16,"0"3"-74"-16,0-3-16 0,2 4-23 15,-2-2-3-15,2 3-30 0,-1 0 9 0,0 0-1 16,2 3 12-16,-1 1-27 0,-1 0 7 0,0 3 9 16,2 10-13-16,-2-7-23 0,0 5 17 15,0 3-6-15,0 2-3 0,0 1 4 0,0 2-6 16,-13 27 11-16,12-20-40 0,-3-2-9 16,-1 3 28-16,1-2-14 0,1 2 7 0,-1-2-13 15,1 4 1-15,-2-5-14 0,1 0-26 0,4-12 2 16,0 9-6-16,0 4 38 0,0 1-16 15,0 0 16-15,15 31-8 0,-10-30-5 0,3-1-21 16,0 1-2-16,2-1-1 0,0 2-10 0,1-1-5 16,2 0 0-16,1 0-3 0,-3-1-2 15,5 0 3-15,-1-1 14 0,2 1-3 0,0-1-3 16,2-1-20-16,3 0 17 0,0 2-2 0,2-5-1 16,2 0-3-16,2 0-86 0,2-6-34 0,2-3-29 15,1 0-42-15,-1-4-54 0,5-6 21 16,1 1-264-16,-16-7 18 0,10 0 19 0,6 0 27 15,49-16 25-15,-41 3 49 0,-1-4 23 16,6-4 3-16</inkml:trace>
  <inkml:trace contextRef="#ctx0" brushRef="#br0" timeOffset="213551.9959">20380 13025 592 0,'-1'-3'244'0,"0"1"-32"15,-2 0-15-15,1-1 0 0,-2 2-23 16,2-1 1-16,0-1-31 0,0 2-14 16,0-1 4-16,1 0-8 0,-1 1-30 0,0 1-13 15,0 0 5-15,-1 0-23 0,1 2 11 0,2 1 0 16,0 0-14-16,-2 2 5 0,1 1-5 16,-1 11 7-16,2-3-4 0,-1 5-16 0,1-9-7 15,0 5 29-15,15 22-42 0,-8-12 14 16,1 0 0-16,1-1-1 0,1-1 30 0,2 2-30 15,0 2 0-15,-1 0-22 0,3 0 23 0,-3 2-23 16,1 0 21-16,0 3-6 0,-5-4-17 16,2 3 12-16,-3 1-1 0,0-1-23 0,-2 1-7 15,-1 1 8-15,-1-3 9 0,-2-14 1 16,0 6-8-16,-14 30 39 0,2-24-30 0,-1-1 11 16,-1-2-2-16,-2 0-8 0,-3-3 5 0,-1-2 3 15,-5 1-23-15,3-5-1 0,-1 0 0 16,3-1 20-16,-1-3-1 0,-3 1-1 0,2-1-2 15,4-3 8-15,-2-3-41 0,5-1 37 16,4-1-23-16,2-3-15 0,9-1-29 0,-6 0-46 16,-4-10-60-16,7 3-72 0,5-11 19 15,-2 7-202-15,0-7 30 0,0-6-68 0,16-25 29 16,-9 21 83-16,4-4 25 0,-2-5 17 0,1-1 23 16</inkml:trace>
  <inkml:trace contextRef="#ctx0" brushRef="#br0" timeOffset="214003.8151">20561 12862 669 0,'2'-3'231'0,"0"1"-11"16,1-1-46-16,1 0-15 0,2 0-15 0,8-2-8 15,-3 1 1-15,4-3-20 0,3 1-8 16,-5 0 0-16,5 1 3 0,0-2-22 0,0 1 7 15,0 2-18-15,-2-1-14 0,1 2 9 0,-1-3-12 16,-2 5 17-16,-3-2-10 0,5-3 0 16,-5 3-10-16,-11 3-5 0,9 0 11 0,1 0-31 15,-3 0 5-15,0 0-6 0,-1 0-29 16,-6 0 20-16,8 0 13 0,-8 0-34 0,7 0-37 16,-7 0-10-16,0 0-23 0,13-10-39 15,-14 8-20-15,2 2 13 0,-3-1-215 0,0 1 25 0,-1 0 22 16,-2 1 23-16,1 1 18 0,-2-1 20 15,1 1-143-15,0 0 9 0</inkml:trace>
  <inkml:trace contextRef="#ctx0" brushRef="#br0" timeOffset="214246.3909">20795 12802 274 0,'-2'0'249'0,"-1"3"-33"0,0-2-26 16,0 1-31-16,1 0-17 0,0 3 6 0,-1-4 7 16,1 3-9-16,-2 0-8 0,2 2-7 0,-5 7 10 15,1 1-6-15,1 1-20 0,2-1-1 16,0 2-15-16,-2 2 7 0,3 1-26 0,1 0 3 15,1-2-4-15,0 4-15 0,-1-2 6 0,1 0-12 16,0-8 28-16,0 3-22 0,0 5-5 0,0 0-5 16,0 0-1-16,0 1 18 0,0-2-3 15,0 0-38-15,0 0 36 0,0-4-51 0,0-2 11 16,0 0-2-16,0-3 8 0,0 4-18 16,0 1 15-16,0-3-18 0,0 0-9 0,0-1 9 15,0-1-37-15,0-2-10 0,0 0-73 0,0-7-47 16,0 6 14-16,16 5-314 0,-14-10 21 15,2-1 31-15,0-2 53 0,5-7 24 16,2-3 23-16,-1-5 36 0,1 0-48 0</inkml:trace>
  <inkml:trace contextRef="#ctx0" brushRef="#br0" timeOffset="215087.9917">21895 13016 676 0,'3'0'249'16,"0"-2"-4"-16,0 0-18 0,-2 0-6 0,2 1-6 15,0 0-27-15,0-1-12 0,-1 0-19 0,-2 1-19 16,2-1-10-16,-1 1-11 0,1 1 4 0,-2 0-37 16,-2 1 10-16,-1 1-26 0,-2 2-3 15,-10 5-13-15,-4 3-5 0,-3 0 5 0,1 1-17 16,-3 0-6-16,1 4 3 0,-1 0 8 15,1-1-8-15,-3 1-19 0,0 1 14 0,1 0 6 16,3 2-18-16,-1-1 14 0,1-5-13 16,1 4-12-16,1-1 5 0,2 1 8 0,2 0 8 15,1-3-25-15,3-2 12 0,5 0-13 16,-1-1 13-16,5-2-12 0,0-1 24 0,3-9-10 16,0 6-11-16,0-6-1 0,12 16 10 0,1-7 42 15,3-5-25-15,0 3-36 0,7-2 15 16,-1-1 12-16,-1 2-8 0,3-1-10 0,-2-2-2 15,0 3 6-15,0-1 5 0,0 0-12 16,-1 1 14-16,-1-2-13 0,-2 2 6 0,0-2-5 16,-3 2-3-16,0 0-13 0,0-1 23 0,-2 2 18 15,-3 0-10-15,-4-1-4 0,-1-1-17 0,-2 1 0 16,-1 0 37-16,-2-6-31 0,0 7 0 16,0 5 25-16,-12 17-31 0,2-14 3 0,-1 0 7 15,-6 2-1-15,1 1 1 0,-3-2 5 0,0 0 34 16,-7 3-5-16,1 0-4 0,-2 0-14 15,-1 0-4-15,3 0-1 0,0-1-3 0,1-2-2 16,1 1 10-16,5 0-5 0,-3-2-26 16,2 3 2-16,5-2 0 0,1-3 1 15,2-1 53-15,4 0-9 0,2-3-16 0,4 0 20 16,1-9-4-16,0 0-3 0,0 7-3 0,17 5-4 16,-1-8-17-16,3 0-1 0,4-3-2 15,1 0 1-15,-11-1-6 0,8 0 8 16,7 0-2-16,1 0-21 0,0 0 4 0,-1 0 1 15,27-10 2-15,-30 6 0 0,1 3 13 0,-6-4 6 16,-2 3 1-16,1 0-2 0,-5 1-28 16,-3-1 2-16,-1 1 29 0,-3 0 3 0,-1-1 5 15,-1 1-13-15,0 0-1 0,-1 0 1 0,1 0 1 16,-1-3-119-16,0 2-42 0,-1-3-73 16,0-1 20-16,2-9-298 0,-1-7 28 0,0 2 22 15,0-1 40-15,0-5 27 0,0-6 14 16,6 3 23-16,-3-6 14 0,-3 3 26 0</inkml:trace>
  <inkml:trace contextRef="#ctx0" brushRef="#br0" timeOffset="215505.1498">22000 12952 244 0,'-1'-2'269'0,"1"-1"-12"0,0 0-65 15,0 0-16-15,2 1-5 0,0 0-21 0,2-1 5 16,0 2-19-16,0 0-18 0,1-1-1 16,1 0-18-16,0 0 10 0,11-1 6 0,-5 0-13 0,-1 1-13 15,-3 0-5-15,7-3-19 0,-5 2 1 16,-1 1 11-16,0 1-33 0,0-2 21 16,-3 1-32-16,0 1 10 0,-2 0-27 0,0 1-26 15,-3-1-1-15,2 1-47 0,2-2-56 16,-1 1 9-16,-2-2-170 0,0 1-127 0,0-3 45 15,-1 1 6-15,1-1 27 0,5-6 15 16,2-1-10-16</inkml:trace>
  <inkml:trace contextRef="#ctx0" brushRef="#br0" timeOffset="215788.6486">22320 12691 430 0,'2'-2'302'0,"1"-1"-72"16,-2 0-24-16,1 3-4 0,-1-2-37 0,2 1-7 15,-1 0-13-15,1 2-31 0,0 1 1 0,-2-1 8 16,4 3-24-16,-3 0-6 0,5 11 2 0,0 1 9 16,-3 1-4-16,3 0 5 0,-2-2-22 15,0 4-23-15,0-1 33 0,-1 1-28 16,0-1 3-16,-1 1 0 0,1 1-12 0,1-1 7 16,-3 2-24-16,-1-2 1 0,1 2 52 0,-1-1-44 15,-1-10-7-15,0 4 27 0,0 3-25 16,0 1 5-16,0 0-10 0,0-1-6 0,0-4-7 15,0 4 10-15,0 0 12 0,0-1-45 16,0 1 28-16,0-3-60 0,8 12-38 0,-8-26-62 16,0 10 13-16,0-4-289 0,0 1-27 0,0-7 11 15,0 0 39-15,0 0 24 0,-4 10 25 0,4-13 18 16,0-3 5-16,-1-1 1 0</inkml:trace>
  <inkml:trace contextRef="#ctx0" brushRef="#br0" timeOffset="216422.1612">23704 12843 383 0,'-4'-2'268'0,"1"1"-50"0,0 0-41 0,1-1-7 0,-1 2-26 16,0 0 2-16,-1 2-18 0,-1 0-4 16,2 1 10-16,-8 8-18 0,3-1-19 0,0 1 2 0,2 3 1 15,-5 0 3-15,3 1-12 0,0 0 0 16,4 3 40-16,-5 1-34 15,1 0 5-15,-1 1 0 0,-1 3 15 0,0 1-14 0,0-1-14 16,0 3 19-16,2 0-51 0,1-2 11 16,1 6-13-16,-1-4 18 0,-1 1-34 0,2-1-5 15,1 6-3-15,0-3 16 0,1 3-5 16,3 1-5-16,-1-3-2 0,2-14 28 0,0 7-6 0,0 6-33 16,0 1-13-16,11 34 1 0,-6-31-3 15,3 1 18-15,-2-1-2 0,1-1-2 16,0 0 2-16,-2 0-22 0,5-2 5 0,1 0 11 15,-3-4-1-15,3 0-4 0,2-2-57 0,0 0-18 16,2-4-36-16,0-1-20 0,2-1-12 16,-2-3-63-16,9-1 17 0,-6-5-133 0,0-3-107 15,1 1 30-15,-8-7 27 0,1 0 6 16,1 0 19-16,19-20 17 0,-15 7 13 0,-1-5 5 16</inkml:trace>
  <inkml:trace contextRef="#ctx0" brushRef="#br0" timeOffset="216822.6274">23891 13203 497 0,'-4'-14'290'0,"4"2"-29"0,1 0-19 0,1 2-19 0,-2 2-27 16,9-10-10-16,-4 11-9 0,0 0-20 15,6-3-27-15,-2 3-17 0,4 0 3 0,1 3-9 16,-2 0-14-16,0 4 3 0,-12 0-40 0,11 0 3 16,5 0 3-16,19 14-11 0,-19-4-2 0,4-1 11 15,-2 4-8-15,2 3 11 0,-4 0-8 16,0 1-22-16,-2 2 10 0,-2 0-17 0,-3 5 13 16,0-2-6-16,-6-1 1 0,0-1 9 15,1 2-11-15,-4-11 20 0,0 4-46 0,-16 23 8 16,8-18 15-16,-2 1-23 0,-5 1 14 15,2-2-5-15,-6-6-4 0,4 0-13 16,1 0 48-16,-1-3-46 0,3 0 5 0,-1-1-50 16,3 2-11-16,2-6-16 0,1-4-37 15,2 1-33-15,5-3-43 0,0 0 17 0,0 0-143 16,0 0-62-16,-10-11 28 0,12 7-62 0,-1-3 26 16,5-8 41-16,0-3 11 0,5-5 34 15</inkml:trace>
  <inkml:trace contextRef="#ctx0" brushRef="#br0" timeOffset="217137.6837">24375 13105 383 0,'9'-14'306'0,"2"6"-23"0,-5 1-43 0,-2 0-24 16,0 3-8-16,-4 0-1 0,0 1-39 16,-3 3-7-16,0 1-46 0,1 1 8 0,-4 1-9 15,-7 7-16-15,-3-1-6 0,2 7 1 0,0 1-34 16,0 1-1-16,0-2-1 0,3 3 5 0,0 1 15 15,-2 0-25-15,4 0-5 0,1 1 16 16,0 1-12-16,2-3-2 0,2 4-17 0,-1-4 29 16,3-2-23-16,2 2 8 0,0-11-17 15,0 6-6-15,0 2 10 0,10 17 5 0,-3-20 0 16,2 5-10-16,1-5-1 0,3 1-7 16,3-1 12-16,-1-3 16 0,3 2-9 0,1 0-19 15,-1-2 0-15,-1-4-16 0,3 2 5 0,0-4-34 16,-2 0-51-16,-1-3-38 0,-10-1-48 15,7 0 15-15,14-14-197 0,-11 5-102 0,0-2 32 16,0-3 26-16,0-2 27 0,1-5 23 16,-1-1 18-16,0-2 8 0</inkml:trace>
  <inkml:trace contextRef="#ctx0" brushRef="#br0" timeOffset="217382.786">24734 13208 301 0,'4'-4'312'0,"-2"2"-40"0,2-1-32 0,2 0-2 15,-2 1-51-15,3-1 13 0,-1 2-27 0,12-3-13 16,-2 0-17-16,1 0-16 0,2 1-10 0,2-1-4 16,1 2-28-16,-1-1-3 0,1 1 0 0,0-3-28 15,-2 3 20-15,0-1-8 0,0 1-27 16,1-3-9-16,-4 4 10 0,0-1-49 15,-2-1-18-15,-3 2-58 0,5-3 8 0,-8-2-261 16,3-1-66-16,1-1 17 0,-2-1 47 16,-1 0 18-16,-1-4 2 0,-1-2 20 15</inkml:trace>
  <inkml:trace contextRef="#ctx0" brushRef="#br0" timeOffset="218039.6378">25334 12912 477 0,'2'-3'262'0,"0"2"-34"16,2-1-47-16,-1 0 19 0,-1 1-26 0,0 0-37 16,0-1-2-16,0 2-17 0,1 0-17 15,-1 2 1-15,3 0-13 0,-3 2-12 16,0 0 8-16,-1 2-14 0,1 1 20 0,0 9-13 15,0 2 3-15,-2-9-18 0,0 6 0 0,0 3-16 16,0 2-7-16,0 0-6 0,0 3 5 0,0-1-3 16,0 0 7-16,0 0-19 0,0 1 13 15,0-2 2-15,0 0-6 0,3 21-1 16,1-25 0-16,2 0-23 0,1-2 11 16,2-2-11-16,0 0 16 0,7 0 14 0,-7-2-11 15,4-3 5-15,-1-5-4 0,5 2-17 16,0-2 14-16,3 1-11 0,-14-4 9 0,8 0 17 15,22-12-30-15,-12 4 6 0,-3-6-9 16,-2 1 16-16,2-3-20 0,1-3 5 0,1-5 16 16,-1-3 4-16,-2 0-14 0,1 0-11 0,-1-1 23 15,-2 0-33-15,-5 1 28 0,-1 2 14 0,-1 2 8 16,0-2 15-16,-1 5-29 0,-4-1-4 0,-1 4 43 16,1 3-7-16,-2 3-4 0,-2 3-7 15,-2 1-6-15,3 3-17 0,0 0-2 0,-3 3-4 16,0 1-1-16,0 2-3 0,-2 2 17 15,4 2-1-15,-2 1 14 0,-3 12-16 0,3-9-10 16,0 5-1-16,0 4 0 0,0 5-13 0,0 0 18 16,0 2-9-16,0 0 8 0,0 2-14 15,0-1 3-15,0-1 4 0,0 3-10 0,0-2-4 16,0 0 4-16,0-1-27 0,0-1 33 0,0-2-17 16,0-2 25-16,0-1-7 0,0-1-10 15,0-3-1-15,0 1-4 0,0-2 20 16,0 1 5-16,0-3-16 0,0-1-22 0,0-3-10 15,-9 7 36-15,9-11-22 0,0 1 0 0,0-4-81 16,-2 1-24-16,0-1-50 0,0-1-66 0,1-1 22 16,1 0-285-16,-2-3 11 0,2 0 60 15,0-1 30-15,2-3 25 0,5-7 23 0,5-6 24 16,-1-2 16-16,4 0 7 0</inkml:trace>
  <inkml:trace contextRef="#ctx0" brushRef="#br0" timeOffset="218601.0557">26528 12627 789 0,'2'-2'248'0,"1"0"-38"0,-3 1-17 0,3-2-15 16,-1 2-25-16,0 1-18 0,2 0-18 16,1 1 24-16,-1 1-26 0,0 1-3 15,10 6-18-15,-1 2 14 0,1 3-1 0,-1 2-12 16,-2 3-14-16,1 0 14 0,-1 2 7 15,1 0-11-15,-3 2-22 0,2 3 26 0,-3 4-3 16,0-1-33-16,0 3 25 0,-5 1-8 0,1 5-8 16,-2 0-19-16,0 0-5 0,-2-18-4 15,0 8-2-15,0 5-3 0,-11 40 22 0,3-37-8 16,-2-1 11-16,1-1 15 0,-2-1-7 16,-3 0-7-16,-1-2-2 0,-1 0-19 0,-4-5 21 15,-2 5-24-15,1-2 9 0,-1-7-14 0,0 6 16 16,1-6-19-16,-1 0-3 0,2-3 8 15,1 0-29-15,2 0 20 0,-4-2-5 0,1-1-13 16,5 1 6-16,-4-4-10 0,8 0 13 0,-3-1 6 16,6-4-7-16,3-1 6 0,-7 0-1 0,6-2-16 15,-1 0 2-15,3-1 3 0,-2-3-4 16,3 2-12-16,-1-1-32 0,1-1 4 0,3-1-113 16,0 0-41-16,-9 0-77 0,-1 0 23 0,-16-16 20 15,8 7 21-15,3-4-269 0,-3-5 33 0,2 0 33 16,-2 1 23-16,-1-4 20 0,-4-2 27 15,-2 1-23-15,-4 1 3 0</inkml:trace>
  <inkml:trace contextRef="#ctx0" brushRef="#br0" timeOffset="219872.1154">17395 13216 320 0,'0'0'151'16,"-14"0"35"-16,14 0-46 0,0 0 27 0,0-12-9 15,0 12 3-15,0 0-34 0,-25-20-1 0,22 18 0 16,3 0-14-16,-1 0-10 0,0 1-11 0,1-1-15 15,-2 2-7-15,1-3 1 0,0 2-9 16,0 0-5-16,0 1-20 0,1 0 9 0,-1 2 2 16,1 1 4-16,-2 0-15 0,1 2 11 15,-1 2-3-15,-2 11-12 0,-1 0 6 0,0 1 29 16,-1 0-21-16,5 2 5 0,-3-1 4 16,0 2-13-16,0-2 12 0,-1 2 1 0,2 0-5 15,0 2 8-15,-2-8-22 0,2 5-8 16,0 0 28-16,-1-1-24 0,3 1 1 15,-1-5 41-15,-1 1-22 0,0 2-21 0,1-7-9 16,1 0 35-16,1-2-2 0,0-2-16 0,-1 2-6 16,0-5 17-16,1 1-26 0,0-1-9 15,-1 0 30-15,1-5-41 0,0 0 8 0,0 0-11 0,0 8 5 16,0-8 20-16,0 6-23 0,0-6 23 16,0 0-28-16,0 7 10 0,0-7 21 0,0 0-21 15,0 0-14-15,0 0-57 0,0 0-14 16,-4 8-45-16,6-10-32 0,-1-2 13 0,-1 0-157 0,1-2-143 15,0 4 32-15,-1-3 28 0,0 1 8 16,0 2 26-16,-2 0-1 0,2 0 6 16</inkml:trace>
  <inkml:trace contextRef="#ctx0" brushRef="#br0" timeOffset="220312.8194">17048 13902 357 0,'0'1'238'0,"0"1"-45"0,0 1-3 15,1-1-18-15,0 0-45 0,1 0 18 0,0 0-19 16,1 0-1-16,1-1-15 0,0 2 2 16,1-2-8-16,0 2-6 0,2-2-4 0,0-1-8 15,13 3 2-15,-1-1-10 0,2-1 0 16,-10-1-24-16,8 0 3 0,1 0-12 0,4 0 16 16,0 0-26-16,-1 0 26 0,1 0-10 15,-1 0-11-15,1 0-20 0,-1 0 27 0,0 0-30 16,-1 0 12-16,2 0 15 0,-1 0-24 15,-3 0 12-15,3 0-15 0,-2 0-7 0,-3 0 14 16,-2 0-4-16,-3 0 6 0,-1 0-2 0,-3 0 0 16,0 0-34-16,7 6 14 0,-10-6-7 15,-1 0-10-15,0 1-3 0,0-1-45 16,-1 0-41-16,0 1 8 0,-4-1-273 0,0 0-28 16,0 0 18-16,0 0 39 0,4-2 16 0,-5 2 19 15,1 0-46-15</inkml:trace>
  <inkml:trace contextRef="#ctx0" brushRef="#br0" timeOffset="221064.6749">17344 14228 291 0,'-5'2'241'0,"1"1"-33"0,-1-3-10 0,0 2-21 15,-1-2-12-15,2 1-12 0,1-2-14 0,1 1-14 16,-2 0-10-16,1-2-10 0,0-1-12 16,1 0 9-16,0 0-21 0,0 0 4 0,3 0-24 15,0-1 3-15,-1-1-12 0,2 2-1 16,0-1-10-16,-1 0 10 0,1 0-10 0,11-3-4 15,-7 2-6-15,3 1 0 0,0 3-11 0,-1-2-6 16,0 1 32-16,1 2-31 0,-9 0 2 16,8 0 19-16,7 0-19 0,0 0 15 0,18 14-20 15,-17-9 17-15,-4 3-7 0,-2 3-22 16,-2 1 25-16,1 1-20 0,-5-3 7 16,-3 0 3-16,-1 1 10 0,0-11-23 0,0 14 4 15,0 2 22-15,-16 21-2 0,8-21-21 0,0 0 3 16,0 1-12-16,0 0 8 0,-1-2 3 0,-3-1 6 15,2-1 11-15,-1 1-7 0,3-3-14 16,0 0-1-16,-1-1-9 0,-1 2 14 0,7-6-3 16,-2 0 5-16,3-2 9 0,0 0-6 15,0-1-10-15,1-1-5 0,-2 1 10 0,2 0 19 16,1 0 1-16,0-2-10 0,0-1 13 0,0 0-19 16,0 0 14-16,13 7-1 0,5-9 2 0,1 2-12 15,-19 0-1-15,15 0 21 0,1 0-10 16,3 0-11-16,22-9-6 0,-19 7 15 0,-1 0-6 15,1-2-13-15,-2 4 15 0,4-3-11 16,-4 0 9-16,0 3 3 0,-2-1 0 0,2 0 12 16,-9 1-2-16,3-2 8 0,-5 1-5 0,-1 1 12 15,-2-1-8-15,-1 1-5 0,-2-1 29 16,0 1 29-16,1 0-27 0,-2-1-11 0,1 1 35 16,0 0-15-16,-1 0-5 0,2 0 4 0,-1 0-29 15,-1 0 17-15,0 0-1 0,0-1-11 0,0-1 4 16,-3 2-15-16,3 0 1 0,-1 0-12 15,1-1 11-15,-1 1-3 0,0-1-6 0,0 0-14 16,0 1-13-16,-1 0-24 0,0 0 3 16,-1 0-79-16,0 0-3 0,1-2-39 0,-3 2-46 15,0 0-48-15,0-3 20 0,1 0-292 0,-3 0 38 16,3-2 33-16,-6-7 33 0,6-1 27 16,-1-11 22-16,1 2 59 0,0-4-11 0,2 15 29 15</inkml:trace>
  <inkml:trace contextRef="#ctx0" brushRef="#br0" timeOffset="223498.7628">23982 13078 278 0,'0'0'176'0,"0"0"-14"0,0 0-38 0,0 0 36 16,0 0-64-16,0 0 22 0,0 0-21 16,0 0 6-16,0-13 3 0,0 13-3 0,0 0 23 15,0 0-2-15,13 0-22 0,-13 0 0 16,0 0 0-16,0 0-2 0,0 0-21 0,0 0 12 16,0 0-35-16,0 0-2 0,0 0-7 15,0 0-1-15,0 0-3 0,0 0-7 16,0 0 2-16,25-21-17 0,-24 23 27 0,2-2-21 15,0 1 9-15,0 3 8 0,0-1-16 16,8 7 5-16,-4-4 7 0,2 5-6 0,-3-1 10 16,6-1-29-16,-3 0 16 0,1 4 0 0,1 1-14 15,-1-1-5-15,3 2 16 0,-4 3 10 0,1-3-11 16,4 2-23-16,0 1 29 0,-3 0 1 16,2 3-16-16,0-1-5 0,3 1 10 15,-3 0-12-15,6-3 6 0,-2-1-11 0,-1 1 15 16,-1 1-18-16,3-2 17 0,-1 1-4 0,2 0 3 15,-4-1 11-15,-3-1-25 0,2 2 16 16,-3-3-6-16,3-4-13 0,-5 4 0 0,-1-3 14 16,3 1-10-16,-4-5-5 0,-3-2-9 15,-1-2 30-15,-1 0-18 0,3-1-16 0,-5-1 19 16,1 1 6-16,3 0-12 0,-3-1-7 0,0 2-7 16,0-4 7-16,0 2 18 0,1-2-10 15,-2 2-23-15,0-2-42 0,0 0-33 16,-2-2-38-16,2 0 12 0,-1-1-111 0,-1-3-111 15,1-2 25-15,-2 4 25 0,-2-15-88 0,0 3 33 16,2 1 22-16,-2-5 6 0</inkml:trace>
  <inkml:trace contextRef="#ctx0" brushRef="#br0" timeOffset="223954.5794">24437 13083 520 0,'-3'-5'247'0,"1"-1"-32"0,0 3-14 0,0-1-7 15,-1 1-36-15,1-1-23 0,-1 1-7 16,1 1-16-16,0-1-11 0,-1 1-17 0,0 3-4 16,-1-1-12-16,-1 1-2 0,1 2-11 0,0-2 4 15,-5 11-4-15,-1-4 2 0,1-2 12 16,-1 5 1-16,1 5-3 0,-1-3-18 0,1 3 4 15,-1-1 6-15,-2 3-27 0,3 0 16 0,-2 0-10 16,-3 2-2-16,3 1-13 0,-4-1 12 16,0-3 10-16,-1 5-19 0,2-4 5 0,0 0-5 15,-4 3 10-15,1 0-5 0,-2-1 15 16,3-1-14-16,-2 4-13 0,1-3 18 16,-2 0-9-16,3 0-7 0,0 0-10 0,0-1-9 15,-1-1 7-15,2 1-8 0,4-3-1 0,-2 1 21 16,-1 0 4-16,4-2-15 0,-2-3 16 15,2 0-29-15,2-4 18 0,-2 3-23 0,1-4 11 16,3-1-5-16,1 0-7 0,-2-3 4 0,3 0 17 16,2-1 10-16,-1 1-13 0,1-2-8 15,0 1-21-15,-1-2-39 0,0 0-25 0,3 0-15 16,0 0-62-16,0 0 15 0,-7-10-76 16,0-3-127-16,6 1 26 0,1-6 25 0,0-1-55 15,0 9 38-15,0-6-15 0,0-1 31 16</inkml:trace>
  <inkml:trace contextRef="#ctx0" brushRef="#br0" timeOffset="224447.4352">23956 13115 539 0,'0'-1'211'15,"0"1"-51"-15,1-2-12 0,0 2-17 0,0 0 12 16,1 2-19-16,0-2-4 0,1 1 7 0,0 0-12 16,0 3-8-16,3-2-6 0,-2 2-2 0,6 7 19 0,1-2-22 15,-3-2-18-15,3 4 10 16,1 0-28-16,0 3 30 0,0-3-33 0,0 3 4 15,1 0-15-15,2 1 1 0,-1 0 26 16,-2 1-20-16,4-1-5 0,-3 3 5 16,2-3-13-16,0 2-8 0,2-1 0 0,-2-2 10 15,3 2-11-15,-1-1 1 0,0-1 13 0,-2-1-17 16,1 1-10-16,-4 0-1 0,3-1-4 0,-2-1 7 16,1 1 8-16,-3-2-15 0,1 0 3 0,1-4-1 15,-4 7-11-15,-1-9-6 0,-1 1-5 16,5 5 20-16,-6-5 3 0,-2 1-12 0,-1-3 8 15,0-1-14-15,-1 2 0 0,0-2-6 16,0 0 3-16,0 1 20 0,0-1-10 0,-1-2-7 16,1 2 1-16,-1-1-31 0,0-1-17 0,0 1-26 15,-1 0-14-15,0-2-33 0,0 0 11 16,0 0-127-16,-1-4-78 0,-1 0-90 0,2-1 27 16,-2-2 2-16,0-8 22 0,-2-1 11 15,1-1 0-15</inkml:trace>
  <inkml:trace contextRef="#ctx0" brushRef="#br0" timeOffset="224917.0001">24410 13040 462 0,'-2'-4'229'0,"2"1"-29"0,-2 1-17 16,1-1-28-16,0 3-30 0,1 0-2 0,-2 2-35 16,1 1 20-16,-2 3 1 0,-2 8-32 0,0 2 11 15,1 1 9-15,-2 0-12 0,-5 2-7 16,3 2-20-16,0 0 4 0,-5 2-2 0,4 2-9 16,-2-2 2-16,0 0-2 0,2 2 12 15,-7-2-31-15,5 2 0 0,-3 2 5 0,0-2 12 16,-3 0-13-16,4-2-6 0,-2-1 4 15,1 2 7-15,0-4 6 0,1 1-21 0,2 1-3 16,-1-4 14-16,2 3-32 0,2-4 13 16,-2-2 19-16,2-6-11 0,2 4-3 0,1-3 10 15,1-1-12-15,0-3 16 0,1 0-15 16,0-2 21-16,2-1-1 0,-2 0-1 16,3 0-17-16,-3-2 21 0,1 4-7 0,2-3-23 15,-2 0 10-15,1 0-6 0,0-1 7 0,1 0-4 16,-2 1 10-16,2-1-12 0,-1 0-6 0,1 0 15 15,0-1-2-15,0 0-36 0,0 0-3 16,0 0-16-16,0 0-30 0,-2 6-23 0,2-6-56 16,0-1-44-16,0-2 15 0,0 2-279 15,0-2 40-15,1 0 28 0,1-1 23 0,-1-1 25 0,0 0 41 16,5-12-14-16</inkml:trace>
  <inkml:trace contextRef="#ctx0" brushRef="#br0" timeOffset="227488.6046">28957 12719 744 0,'0'0'220'16,"0"0"-1"-16,0 0-21 0,0 0-2 0,0 0-23 15,0 0-30-15,0 0 16 0,0-13-39 16,14 13-7-16,-14 0-27 0,0 0 1 0,0 0 13 15,0 0-4-15,0 0-4 0,0 0-10 0,0 0-15 16,0 0-14-16,0 0 7 0,0 0-14 16,0 0 15-16,0 0 9 0,0 0-28 0,26 8 32 15,-20 3-18-15,4 0-16 16,0 3 6-16,3 2 4 0,2-1 4 0,-1 1-26 16,3-1 13-16,-1 1-10 0,1-1 10 0,2 0 20 15,0 1-14-15,-1 0-16 0,2 2 20 0,1-2-23 16,-4 1 16-16,3 0-35 0,-2 0 15 15,1-1-9-15,-2 1 6 0,2 0-28 0,0-2-1 16,-1 0 11-16,-2 3-2 0,-5-4 3 0,5-1 3 16,-4 1-12-16,-2-3 25 0,2 0 1 0,-4-1-20 15,-1-3-17-15,-3 1 2 0,3-3 21 16,-2 0-3-16,-2-1 17 0,-1 0-18 0,2 0-51 16,-2-3-9-16,-1 2-28 0,1-1 9 15,-2-1-47-15,3 0-22 0,-3-1-33 0,0 0 16 0,0 0-117 16,3-10-70-16,-1 3-29 0,-4-1 27 15,2-11 22-15,0 8-6 0,0-6 40 16,0-5-23-16</inkml:trace>
  <inkml:trace contextRef="#ctx0" brushRef="#br0" timeOffset="227832.7457">29529 12721 649 0,'0'-6'302'0,"0"1"-25"0,-1 3-5 16,1-2-17-16,0 1-66 0,0 0 11 15,-1 2-26-15,1 0-20 0,-1-1-46 0,0 5 7 16,-3 0-13-16,1 1 6 0,-5 8-19 0,-4 1 6 16,1 3-29-16,2 1 17 0,-2-1 8 0,-1 2-53 15,1 1 15-15,0 0 6 0,-1 1-15 16,1 1 15-16,2 1-20 0,-4-1 15 16,1 0-14-16,-2 0-13 0,2-1 11 0,1 3-26 15,-1-1 7-15,1 0-3 0,-6-1 48 16,4 0-30-16,1-2-18 0,-3 2 0 0,2 1-3 15,-1-2 18-15,2-2-27 0,-1-1 37 0,4-1-4 16,-3-1-19-16,4-1 1 0,1-1 0 16,1-5-11-16,1 1-16 0,3-3-18 0,-3-2-22 15,3 1-15-15,0-1-13 0,0-1-27 0,0-1-33 16,2 0-12-16,0-2-36 0,0-2 17 16,2 0-265-16,2-3 32 0,5-10 27 15,2 0 22-15,3-4 5 0,-3-1 22 0,5-2 11 16,1-3 29-16</inkml:trace>
  <inkml:trace contextRef="#ctx0" brushRef="#br0" timeOffset="228090.6964">29864 12719 481 0,'3'-3'247'0,"1"3"-8"0,0-1-17 16,0 1-39-16,1-1-14 0,1-1-4 16,1 0-19-16,-1 0-2 0,1 2-29 0,12-5 2 15,-1 1 1-15,-4 2-24 0,4-2-20 0,-5 2-8 16,4 0 23-16,-4 0-34 0,-2-1-11 16,-3 2-60-16,-2-1-10 0,-1 2-49 0,-5 0-38 15,0 0 10-15,0 0-226 0,1 4-49 16,-4 0 24-16,-7 4-7 0,0-2 14 0,-1 3 38 15</inkml:trace>
  <inkml:trace contextRef="#ctx0" brushRef="#br0" timeOffset="228281.5544">29892 12926 454 0,'1'3'290'15,"2"1"-39"-15,0-4-28 0,3 1-13 0,-1 0-5 16,0 0-34-16,3-1-15 0,9-2-7 15,-8 2-44-15,5 0 7 0,21-9-7 0,-14 6-3 16,-2 1-33-16,1-2-64 0,-1 0-43 16,-3 0-53-16,-3-1 9 0,-3 4-310 0,5-4 44 15,-2-1 4-15,-4 0 13 0,6-6 25 0,-4 4 2 16</inkml:trace>
  <inkml:trace contextRef="#ctx0" brushRef="#br0" timeOffset="229180.028">31110 12194 348 0,'3'-4'290'0,"0"-1"-36"0,-1 3-11 16,-1 0-39-16,0-1-21 0,-2 1-41 0,-1 0-26 16,-1 0 3-16,-2-1 8 0,-2 3-42 15,-12 1-5-15,8-1-14 0,-8 0-5 0,-4 0-13 16,-31 13-4-16,20-12 22 0,4 2-27 0,-3 1 11 16,2 0-27-16,-2 0 33 0,-1 0-22 15,7 1-5-15,-1-2 15 0,3 0 11 0,0-1 1 16,6 0-21-16,1-1 16 0,6 1-12 15,3-1 1-15,3 2-12 0,1-3-7 16,0 1-2-16,3 0 7 0,0-1-11 0,-3 1 10 16,4 1 7-16,1 1 2 0,0-2-4 0,0-1 9 15,0 0 2-15,0 0-12 0,0 7 6 0,16 16 12 16,-8-10-15-16,2 1 30 0,-1 1-25 16,2 1 15-16,3 1-11 0,-1 1 0 0,-1 0-12 15,2 0 15-15,-1 0-12 0,-1 4-4 16,0-1-4-16,-1 3 36 0,-1 0-41 0,-1-1-20 15,-1 4 14-15,2 1 4 0,-3 3 29 0,0-1-25 16,2 1-13-16,-4 2 1 0,2 2 16 16,-2 0-41-16,-1 2 28 0,0-1-20 0,-3 3 4 15,4 1 22-15,-5-1-10 0,3 4 4 16,2-2 3-16,-1-1-16 0,2 0-20 0,-2 1 32 0,2-3-13 16,-3 1 0-16,1 4 1 0,-4-3-8 15,5 0 30-15,-2 3-7 0,1-5-26 0,-1 3 7 16,-1-1-13-16,0 1 36 0,-1-1-28 15,1 0-6-15,-2-22 34 0,0 12-3 0,0 1 3 16,0 2 7-16,0 1-36 0,0-1 7 0,0-1-9 16,0 2-6-16,0 0 2 0,0-3 1 15,0 1 9-15,0-3 1 0,0-1 1 0,0-1 20 16,0 2-18-16,0-4 3 0,0 0 16 0,0 2-2 16,0-2-29-16,0 3 48 0,-10 26-8 15,5-27-2-15,1 0 15 0,3 0-4 0,-4-2-20 16,2 3 6-16,-4-3-26 0,5 0 2 15,1-3 51-15,-1 2-6 0,1-3-45 0,1-10 8 16,0 4 0-16,0 1-1 0,0 2 0 0,0 0-1 16,16 15 0-16,-8-19 41 0,3 0-23 0,1-4-6 15,4-1 1-15,1-2 1 0,3-1-5 16,1 0 5-16,3-3 11 0,-1 0-20 16,-10-3 1-16,5 0-3 0,3 0-2 0,2 0 1 15,-1 0 18-15,0 0-25 0,0 0 1 16,22-9 1-16,-24 6 25 0,-1-1-3 0,0 1-3 0,1-1 0 15,-4-1-3-15,1 3-1 0,-5-2-2 16,-7 1-26-16,4-1 1 0,-3 1-56 0,-1-1-31 16,0-1-56-16,5-4-52 0,-6-5 20 0,-4 14-255 15,0-10-40-15,0-2 51 0,0-5 49 0,-16-21 25 16,10 12 25-16,-3-4 14 0,3-2-6 16,-3-3 40-16</inkml:trace>
  <inkml:trace contextRef="#ctx0" brushRef="#br0" timeOffset="229843.1943">31181 12557 810 0,'3'-5'248'15,"-1"1"1"-15,0 0-20 0,0 1-22 16,-1 1-12-16,1-4-44 0,0 2-16 0,1-1 1 15,0 0 3-15,0 1-24 0,-1 0-18 0,0 1 5 16,1-1-13-16,2 0 9 0,0 1-31 16,7-7 7-16,1 3 16 0,3-1-47 0,-6 4 14 15,1 0-13-15,8 0 5 0,-4 2-25 0,-2 1-13 16,-3 1 25-16,0 0-25 16,3 0 24-16,16 13-26 0,-13-5 26 15,-1 3-11-15,-4 0 11 0,0 4-24 0,4-1-15 0,-7 1 13 16,-1 0-1-16,0 1-1 0,-1 0 16 15,-3-3-9-15,-3-7 35 0,0 6-36 0,0 5-9 0,-15 16 5 16,8-16-5-16,0 1 11 0,-6-2-11 16,0 0 10-16,1-3-11 0,-1-1 20 0,-3-1-5 15,2-2-17-15,1 3-20 0,-2-5 3 16,2 1-20-16,3-4-38 0,3-1-7 0,0-2-19 16,1 1-39-16,2-2-33 0,4 0 18 0,0 0-142 15,0 0-109-15,-9-12 29 0,8 6 24 16,2-1 15-16,4-10-8 0,1-3 39 0,4 1 31 15</inkml:trace>
  <inkml:trace contextRef="#ctx0" brushRef="#br0" timeOffset="230183.0411">31586 12484 371 0,'13'-9'265'0,"-1"-2"-9"0,-3 3-31 16,-4 1 3-16,1 1-30 0,-3 4-11 15,-1-2-23-15,2 1-2 0,-2 0-27 0,-2 3-11 16,0 0-20-16,0 0 4 0,-5-3-21 0,3 4-15 15,-2 3-17-15,-1-2 11 0,-5 9-19 16,-4 3 14-16,-1-2 7 0,4 3-10 0,0-2-39 16,3 1 33-16,1-1-38 0,-1 1 14 0,5-3 14 15,1 1-26-15,0-3 13 0,0 7-22 16,2-16-7-16,0 11 8 0,0 1 0 0,12 15 23 16,-3-15-17-16,0-1 8 0,3-1 3 0,2-1 31 15,-1-1-35-15,2-1 0 0,0-2 13 16,0-3 10-16,1 2 23 0,-5-2-25 0,2-1 16 15,-5-1-31-15,0 1-20 0,-1 0 2 16,-1-1-9-16,0 2 23 0,-2-2-27 0,-4 0-25 16,0 0-54-16,8 0-45 0,-8 0-42 15,9 0 16-15,11-20-197 0,-9 10-60 16,-2-2-5-16,2 0 27 0,1 1 24 0,-5 1 48 0,2-4 12 16,1 3 1-16</inkml:trace>
  <inkml:trace contextRef="#ctx0" brushRef="#br0" timeOffset="230429.2204">31915 12543 406 0,'3'0'199'0,"2"1"12"0,0-1-1 0,-3 2-18 15,3-1-5-15,-1 1-8 0,-1 0-8 16,2 1-14-16,-1 1 5 0,8 6 1 0,-2 0-22 16,-4 5-3-16,3-5 21 0,-1 1-21 0,-1 1-12 15,-4-2-15-15,4 1-7 0,2 4 10 16,-5 4-41-16,-1-9 1 0,1 2 12 0,1 1-13 15,-4 2 14-15,0-5-49 0,1 1 38 16,-2 8-18-16,2-1-34 0,0-5-9 0,-2 6 10 16,2-1-13-16,-2-5-36 0,0-13-47 0,0 14-95 15,0 4 15-15,0 0-324 0,0-2 22 16,0 0 42-16,-12 20 25 0,10-20 25 0,-2 1 24 16,1 1 17-16,3-5 3 0</inkml:trace>
  <inkml:trace contextRef="#ctx0" brushRef="#br0" timeOffset="231052.335">31540 13582 331 0,'-3'-3'349'0,"0"0"-47"16,1-1-46-16,0 1-22 0,1-1-21 0,0 1-30 16,1-2 7-16,2 1-23 0,-2 0-21 0,3 0-28 15,0 0 2-15,1 0-21 0,1 1 5 16,10-3-5-16,-5 2-37 0,2 2 13 15,-1-1 7-15,-3 2-7 0,1 1-14 0,1 0-17 16,-1 0 14-16,5 0-25 0,17 14 3 16,-12-12 2-16,-2 7 3 0,-4 0-7 0,-2 0 2 15,1 2-6-15,-5 1-9 0,1 0 9 16,-4 0 9-16,-1-1-14 0,-3-3 13 0,1 2-18 16,-1-10-10-16,0 15-11 0,-13 17 46 0,6-17-30 15,-3 1 7-15,-1-3-15 0,0 0-16 16,1-1 22-16,-3 0-11 0,-1 0 16 0,0-5-14 15,2 2 6-15,-2-2-7 0,4-2 3 0,0-3-1 16,4 1-10-16,-1 1-13 0,0-4-42 16,1 1-15-16,6-1-26 0,0 0-25 0,-8 0-44 15,8 0 15-15,-8 0-157 0,8 0-94 16,-11-11 28-16,8 9 27 0,2-3 31 0,1-3 12 16,2 2 16-16,5-9-47 0</inkml:trace>
  <inkml:trace contextRef="#ctx0" brushRef="#br0" timeOffset="231394.5756">31898 13516 478 0,'7'-5'314'0,"-2"-1"-9"0,0 3-48 16,-1-3 13-16,1 4-49 0,0-2-3 0,-3 3 26 16,0-2-74-16,0 1 7 0,0 1-54 15,0 1 5-15,-3-1-7 0,0 0-9 0,1 1-23 16,-4 2-13-16,0 1 22 0,-7 8-59 15,0 0 6-15,-1-3 39 0,1 3-57 0,4-2 34 16,-5 4-29-16,0 0-8 0,3-1-11 16,1 1-4-16,-2-2 28 0,-1 2-2 0,8-1-18 15,-2 1-18-15,2-2 15 0,0-2 5 16,2 0 3-16,1-2-22 0,0 1 0 16,0-8 22-16,0 7-5 0,0 0 3 0,11 14-13 15,-2-9-9-15,-1 0 16 0,2-3-29 0,2 2 18 16,0-2-5-16,0-3 18 0,4 2-11 15,-3-1-48-15,-4-6-27 0,-1 2-35 16,-2 1-81-16,0-2 18 0,-3-2-188 0,2 3-54 0,-2-2-19 16,0 0 27-16,1 0 2 0,-1-1 24 15,0 0 42-15,0 2 72 0</inkml:trace>
  <inkml:trace contextRef="#ctx0" brushRef="#br0" timeOffset="231759.2058">32111 13740 575 0,'7'-5'316'16,"-1"0"-32"-16,-2 3 4 0,2-2-39 0,0 2-31 16,-2 1-24-16,1 0-9 0,-1 0-6 0,1 0-26 15,1 1-26-15,1 0 27 0,-7 0-45 16,0 0-28-16,8 0-4 0,0 0 14 0,-8 0 10 16,23 18-45-16,-18-8-16 0,-1-1 29 0,0-3 8 15,-3 2-25-15,-1-8-1 0,0 10-10 16,-11 16-18-16,4-12 12 0,-3 0-30 0,-1 0 2 15,1-2 22-15,-1-2-8 0,2-1 5 16,3-1-19-16,1-1 10 0,1-3 7 0,0 1-28 16,2-2 24-16,2-3-6 0,0 0 4 0,0 0-5 15,0 0-9-15,0 0 21 0,0 7-5 16,15 0 36-16,-9-7-17 0,1-1-4 16,1 1-44-16,3 0 0 0,21-9-1 0,-11 4 36 15,-1 0-11-15,1-1 8 0,-2-4-5 16,-3 1-2-16,3 1-1 0,-1-3-85 0,-1 1-57 15,-4 1-90-15,2-5 22 0,-4 1-270 0,-1-1 10 16,2-1 37-16,-4-1 28 0,1-4 25 16,0-4 41-16,-2-1 21 0,-2 2 26 0,9-12 6 15</inkml:trace>
  <inkml:trace contextRef="#ctx0" brushRef="#br0" timeOffset="232818.7782">32150 12366 462 0,'-1'-2'276'0,"2"-3"-26"16,0 2-43-16,2-1-4 0,7-5-31 0,4 1-37 15,6 4 10-15,-1-5-31 0,5 3-8 16,-1-2 13-16,2 2-3 0,2 1-22 0,14-2 7 15,2 1-7-15,-3-1-25 0,-6 5-9 0,1-5 12 16,-8 5 11-16,-7-2 0 0,-3 3-32 16,-3 1 10-16,0-1 38 0,-5 0-20 0,-9 1-7 15,6 0-3-15,-6 0-9 0,7 0-7 0,-7 0 23 16,0 0-27-16,0 0-3 0,8 0-4 16,-8 0-5-16,0 0 5 0,0 0 26 0,0 0-27 15,0 0-26-15,0 0 3 0,6 7 4 16,0 7-11-16,-2-7 34 0,-1 3-31 15,1 0-1-15,2 7-9 0,-3-1 3 0,0 0 0 16,-1 3 32-16,0 3-27 0,1 0-20 16,5 6 0-16,-4-3 4 0,-1 0 22 0,3 1-7 15,0 6-14-15,-2-4 2 0,-1-2 56 0,1 6-7 16,0 2-31-16,0-1-1 0,0-2 6 16,-1 8-1-16,2-1-3 0,-2 4 5 0,5-2 7 15,-5 8-3-15,1-4-38 0,2 1 0 0,-2 0 2 16,3 1-9-16,-3 1 24 0,2-1 0 15,0 0 0-15,2-2-1 0,0 0 0 16,-2-3-3-16,-1 2-10 0,2-2 11 0,0 0-12 16,1 1-5-16,-1-2 0 0,-1-1 30 0,2-2-2 15,-3 0-3-15,0 1 0 0,-1-3 3 16,0 2 0-16,-1-3 14 0,3 2-2 0,-1-2-54 16,-2-1 3-16,1 1 37 0,1 0 3 15,1-5 5-15,6-3-1 0,-4 0-19 0,1-2 27 16,-3 1-1-16,3-3-3 0,-2-2-21 0,-1 0 0 15,-1-4 1-15,-1-1 3 0,4-1 1 0,-4 0-42 16,1 0 3-16,-3 0 36 0,1-6 2 0,1 2 0 16,-4 0-1-16,0-10 0 0,0 0-7 15,0 10 26-15,0-1-1 0,0 0-4 0,0-1-1 16,-13 9-3-16,7-9 3 0,-2 2-26 16,1-3 6-16,3 2-2 0,-6 1 1 0,3-2-3 15,-5-3-1-15,-2 4-26 0,-2 0 3 16,0-2 36-16,0-1-8 0,-2 1 0 0,-3-1 0 15,0 0 10-15,-2 0 1 0,0-3 1 16,-1 2-9-16,0 0 10 0,2-4-15 0,1 4 4 16,-2-2-6-16,2 0 19 0,6-2 3 0,-2 1-13 15,5 0 5-15,1 2 6 0,2-4-25 16,2 0-1-16,7 0 19 0,0 0 16 0,0 0 8 16,-6 0-15-16,6 0 0 0,0 0 11 0,0 0-13 15,0 0 13-15,0 0-15 0,0 0 10 16,-8-7 0-16,8 7 7 0,-1 1-33 0,1-1-1 15,0 3 15-15,-2-2-18 0,2 1 4 0,3-4 28 16,-3 2-11-16,-5-1 1 0,5 1 0 0,1 0 5 16,-2 0-44-16,0 3-9 0,2-5 2 15,-2-2-107-15,-2 4-79 0,5 4 23 0,-7-4-296 16,-1-2-4-16,1 2 45 0,0-3 22 16,0 1 28-16,-1 1-5 0,1-3 27 15,0 1 52-15,0-1 12 0,-5-8 0 0</inkml:trace>
  <inkml:trace contextRef="#ctx0" brushRef="#br0" timeOffset="237074.6415">27514 14764 220 0,'0'0'297'0,"0"0"-30"0,0 0-45 0,0 0-6 0,0 0-16 16,0 0-22-16,0 0-39 0,0-14 11 16,0 14-16-16,0 0-12 0,0 0-2 15,0 0-13-15,0 0-1 0,0 0 2 0,0 0-21 16,0 0-18-16,0 0 7 0,0 0-19 15,0 0-13-15,0 0 21 0,0 0-14 0,0 0 9 16,0 0-24-16,-20 14 28 0,14 1-23 16,0 1 1-16,0 0 0 0,0 3-7 15,-3 0 7-15,3-2 13 0,-2 3-24 0,2 0 3 16,1 1 3-16,-4 1 5 0,2 1-9 0,2 2-7 16,-1 0 3-16,2-6-6 0,-1 1-13 15,1 1 11-15,-1-2-12 0,4-1-3 0,-1-4 16 16,0 5-10-16,2-1 17 0,0-8-34 0,0 1 23 15,0 6 0-15,0-2-27 0,0-2 12 0,0-1-7 16,0-2 15-16,0-2-20 0,17 14 14 16,-13-14 23-16,4 3 6 0,1-2-46 0,1 0 20 15,-1-2-11-15,-1-3 24 0,8 1-25 16,-11-5 22-16,5 0 5 0,5 0-12 0,-2 0-22 16,1 0 12-16,-3 0 42 0,5 0-41 0,-3 0 5 15,12-6 10-15,-8 3 3 0,-1-6 5 16,-2 0-4-16,1 0-1 0,1-3-22 15,-4-1 0-15,1-1 19 0,-1 0 16 0,3-4-24 16,-4 2 5-16,3-4-18 0,-1-3 33 16,-1 2-16-16,-2-2 0 0,-1 0-3 0,3-1 1 15,-3-2-2-15,0 1-1 0,-3 0-1 16,3 0 18-16,-4 3 1 0,2 1-3 0,-3 3-2 16,-2 0 12-16,1 1-9 0,0 4 4 0,0-2-5 15,-2 5 13-15,-1 1 5 0,0 2-19 0,0-1-4 16,2 3 16-16,-2 5-11 0,0 0 3 0,0 0 16 15,0-5-46-15,0 5-4 0,0 0-5 16,0-7 15-16,0 7 30 0,0 0-23 0,-2-6 7 16,2 8-23-16,-1 2-7 0,-1 0 12 15,-1 2 16-15,-1 10 8 0,-2 2-11 0,1-1-7 16,-1 1 9-16,-1 1-4 0,0 0-26 0,0 3 28 16,3-1 1-16,-2-2-13 0,-1 2 14 15,-1-2-35-15,2 2 33 0,-1-3 6 0,1 3-41 16,3-3 34-16,0 4 4 0,-3-1-32 0,5-1 21 15,-2 2-7-15,3-2 25 0,0-1-23 16,0-11 3-16,0 7 9 0,0-1-3 0,14 18-15 16,-8-19 4-16,3 0 9 0,1 0-3 0,2-1 0 15,3-3-12-15,2-1 18 0,-2-1 1 16,6-3 8-16,-1 0-13 0,2-2 0 0,1 0 13 16,0-2-37-16,-1 1 12 0,-13-1 4 0,6 0-7 15,1 0 13-15,-3 0-19 0,-1 0 25 0,-3 0 13 16,0 0-19-16,-3 0 17 0,-6 0-18 15,9 0 15-15,-4 0-21 0,-5 0 11 0,8 0-7 16,-8 0-2-16,0 0-1 0,5 0 9 0,-5 0-11 16,0 0-32-16,10-12 10 0,-10 12 3 15,0 0-105-15,-1-1-37 0,-1-1-47 16,-2 0-29-16,1-1 22 0,-1 2-237 0,1-3-10 16,1 0 19-16,-2-2 62 0,2-1 25 15,-1-8 23-15,0-4-10 0,1 0 19 0,2 9 2 16</inkml:trace>
  <inkml:trace contextRef="#ctx0" brushRef="#br0" timeOffset="237388.307">28197 14968 462 0,'1'-3'262'16,"-1"0"-5"-16,2 2-14 0,0-2-54 0,-2 2-27 16,3-2-3-16,2 1-4 0,-2-1-4 0,1 1-38 15,1 0 23-15,0 0-24 0,1-1-1 0,10-1-14 16,-4 1-3-16,-1-1-13 0,-2 2 1 0,0-1-5 16,-1 1-12-16,7-4-8 0,-2 5-10 15,-4 1-2-15,-1-3-10 0,0 2-6 0,-2-1-9 16,-1 1-12-16,-1 1-50 0,-2 0-33 15,0 0-46-15,-2 0-4 0,0 0 12 0,0 3-133 16,0 1-116-16,-2-1 24 0,-1 1-62 16,0 1 25-16,-6 5 78 0,-1 3 7 15</inkml:trace>
  <inkml:trace contextRef="#ctx0" brushRef="#br0" timeOffset="237590.0992">28242 15119 222 0,'-2'5'262'0,"2"0"-26"0,0-1-8 0,0 0-23 15,0-1 7-15,2 0-36 0,1 0-3 0,1-2-4 16,-2 3-19-16,6-3-2 0,7 5 2 16,-3-5-24-16,0-1 11 0,-12 0-46 0,11 0-4 15,-1 0 7-15,4 0-12 0,4 0-19 0,-3 0-25 16,3 0 5-16,-3 0-21 0,-1 0-21 16,-2 0-32-16,-2 0-49 0,9-10-30 0,-13 9 9 15,0-2-188-15,-1 1-115 0,1-1 18 16,2-6 38-16,4 0 48 0,-2-1 15 0,1-3 8 15</inkml:trace>
  <inkml:trace contextRef="#ctx0" brushRef="#br0" timeOffset="238640.4505">29295 14524 628 0,'4'-2'270'0,"0"-1"-18"0,0 3-35 15,-3-3-7-15,0 3-13 0,-1-1-46 0,0 0-26 16,-3-1 14-16,-1 1-21 0,0 0-18 16,-2 0-15-16,-12 1-16 0,8 0-12 0,-5 0 2 15,-5 0-1-15,-1 0-3 0,-1 0-13 0,-2 0-5 16,1 0-1-16,0 0-7 0,2 0 13 16,-21 9-16-16,28-8 0 0,2-1 2 15,2 2-21-15,2-2 5 0,2 0 12 0,0 1-17 16,0-1-10-16,2 0 9 0,4 0 1 0,0 0 6 15,0 0-14-15,0 0 6 0,-7 0-3 0,7 0 12 16,0 0-22-16,0 0 20 0,-14 12-8 16,12-7 9-16,2-1-9 0,0 1 16 0,0 0-18 15,0 2 23-15,2 1 11 0,-2 1 1 16,0 4-11-16,10 21-7 0,-6-14 6 0,0 4-11 16,-1-1-6-16,0 0 16 0,-1 2-9 0,0-2-8 15,-2-11-2-15,0 7 7 0,0 4-2 16,0 1-2-16,0 2-6 0,0 1 15 0,0 0 12 15,0 0-17-15,0 1-4 0,0-1 4 16,0 1-24-16,-10 28 16 0,6-28-8 16,0 1 31-16,-3-4-15 0,4 6 5 0,-1-3 0 15,0 0-2-15,-2 1-18 0,-1 1 13 0,1-1 11 16,-2 2-23-16,3 2-2 0,-3-3 10 16,1 2-5-16,1-2-6 0,-3 6 9 0,0-3 19 15,0 1-26-15,2-2 19 0,-6-1 12 0,4 0-30 16,0-3 4-16,2 2 25 0,0-3-31 15,2 1 6-15,0 0-16 0,-1-4 21 0,3 2-5 16,2-4 16-16,0 0-6 0,1-13-32 16,0 7 14-16,0 1 2 0,0 2 13 0,0 0-23 15,0 0 11-15,0 3 10 0,0-2-19 0,12 17 36 16,-11-15-26-16,0 3-11 0,-1-14 8 0,0 7 11 16,0 3 2-16,0 4 22 0,0-1-27 15,0 2 17-15,-16 28 1 0,10-28 9 0,-1-1-28 16,1 0-1-16,6 0 32 0,-7-3-2 15,7-1-4-15,-5-1 4 0,2 0-23 16,0-3 18-16,-1-1-13 0,1-3 13 0,3-4-19 16,-2-2 20-16,2 2-12 0,0-3 8 0,0-1-9 15,-1 0-11-15,1-5-2 0,0 0 1 16,0 0 10-16,0 6-12 0,0-6 21 0,0 8-29 16,0-8 38-16,13 14-14 0,-12-14-2 0,6 2-1 15,-2-1-2-15,2-1 26 0,12 0-4 0,-8 0-4 16,4 0 14-16,22-10-18 0,-15 6-13 0,1-2 10 15,-2 1 12-15,3-1-18 0,0 4 8 16,0-4-6-16,-2 2-12 0,-2 0 25 0,0 1-26 16,-5 2 5-16,-3-1 3 0,-2-1-2 15,-2 2 0-15,0 0-2 0,-2-1 0 0,0 2-2 16,-1-1-22-16,-1-1 40 0,2 1-2 0,-6 1-2 16,0 0-11-16,0 0-11 0,7 0-22 0,-7 0 26 15,0 0 13-15,7 0-24 0,-7 0 2 16,0 0-40-16,7 0-47 0,0-9-13 0,-8 6-44 15,0-2-57-15,-2 3 20 0,0-4-190 16,-8-11-83-16,2 3 33 0,-4-2 30 0,2-4 7 16,-1 1 30-16,1-4 27 0,0-1 17 15,1-1 11-15</inkml:trace>
  <inkml:trace contextRef="#ctx0" brushRef="#br0" timeOffset="239641.168">29309 14852 640 0,'1'-5'243'0,"0"-1"-16"16,-1 1-13-16,1 2-23 0,0-3-22 0,0 3-5 15,0 0-15-15,0 0-28 0,-1 0 10 16,1-1-16-16,0 1 1 0,-1 3-25 0,0-2-15 15,2 0 14-15,-1-1-25 0,0 0-6 0,-1 2 1 16,0 0-8-16,0 1-12 0,0 2-3 16,-2 1-12-16,0 0 8 0,1 2-10 0,-5 8 20 15,2 1-22-15,-2 2 7 16,3 3 2-16,-5-2 9 0,3 1-31 0,-4 0-2 16,4 1 26-16,-1-1-7 0,2 4-9 0,-2-6-4 0,4 1 6 15,0 0 7-15,2-4-10 0,0-7-24 16,0 6 16-16,0-1-3 0,0 1-22 0,14 13 15 15,-7-8 22-15,1-5-21 0,0-1-12 16,0-4 32-16,5 2-21 0,0-3 8 0,1 1-2 16,2-1 15-16,-5-3-18 0,6 0 7 0,2 1-3 15,-6-3-10-15,-3 1 22 0,-1-2-11 0,-9 0 10 16,8 0 18-16,-1 0-32 0,-7 0 4 16,26-16 26-16,-15 4-2 0,-1 0-9 15,-2-3-10-15,0-1 9 0,4-5-19 0,-8-1 11 16,0 1-4-16,-1-1-4 0,2-2 27 15,-2 4-16-15,0 1 45 0,-1 0-48 0,0 5 48 16,0 3-33-16,-2 2-3 0,2 0-1 0,-1 3-5 16,1 2 19-16,-2 0 1 0,2-2-30 15,-2 1 7-15,0 3 0 0,1-1-3 0,-1 1-6 16,0 2 25-16,0 0-3 0,0 0-7 16,0 0-2-16,0 0-1 0,4 13-21 0,-2-8 12 15,-1 2-15-15,-1 0 27 0,2 0-5 0,-1 13-11 16,1-1 5-16,0-1 0 0,1 1-2 15,0-1 0-15,0 3 17 0,0-3-2 0,-1-1-3 16,0 1-4-16,1-2-12 0,0-1-1 16,-3-6 0-16,0 2 10 0,0 1-3 0,0 0 0 15,0-1-1-15,0-2-1 0,0 0-1 0,0-2-4 16,0 0-1-16,0 0 0 0,0-1 0 16,0 0-1-16,0-6 12 0,7 10-1 15,-7-3-2-15,0-2 0 0,0 1-57 0,10 4-16 16,-10-5-21-16,1-1-36 0,-1-4-33 0,0 0-29 15,0 6 15-15,0-6-142 0,0 0-140 0,0 5 21 16,0-5 30-16,0 0 7 0,0 0 25 0,9 10 63 16,-5-15-30-16,7-2 51 0</inkml:trace>
  <inkml:trace contextRef="#ctx0" brushRef="#br0" timeOffset="240024.2642">29913 15046 430 0,'0'-1'325'0,"2"-1"-54"15,-1 0-37-15,0 1-32 0,-1-1-33 0,1 0-16 16,1 3 8-16,-2-1-41 0,1 0-7 0,-1 1-2 16,1 2-18-16,-1 1 13 0,0 0 0 15,0 1-11-15,0 0 7 0,-1 1-7 0,1 1 18 16,0 3-45-16,0-1-3 0,0 5 3 15,0 0-4-15,0 3-12 0,0-2 9 0,0-3-27 16,0 4 21-16,9 16-8 0,-7-14-14 0,-2-10-4 16,0 3 30-16,0-1-7 0,0 0-24 0,0 3 15 15,13 11-11-15,-11-13 2 0,0 0-17 16,1-4 35-16,-1 0-46 0,0-1-9 0,1 1 28 16,-1-3 19-16,-1 3-34 0,1-3 0 15,0 1-4-15,0 0 13 0,0-1 3 0,0 0-33 16,-1 0 38-16,1 0-14 0,-1 0-16 15,2-1 3-15,-2 1-68 0,1-2-52 0,-2-2-61 16,0 0 16-16,0 0-252 0,0 6-24 0,0-6 31 16,0 7 26-16,-13 5 25 0,1-2 13 15,-3 1 20-15,0 0 6 0</inkml:trace>
  <inkml:trace contextRef="#ctx0" brushRef="#br0" timeOffset="240730.8973">29457 15873 442 0,'5'-5'320'0,"-4"2"-29"0,1 0 1 0,-2-1-21 16,2 1-52-16,-1 2 6 0,0-4-30 0,0 4-53 16,-1-1 9-16,2 2-36 0,-1 0-9 15,1 0-8-15,-2 0-3 0,0 2-24 16,2 0 31-16,-1 3-28 0,-3-1-27 0,1 0 3 15,-1 3-6-15,1-2 13 0,-1 1-3 0,1 0-33 16,1-6 18-16,-4 25-30 0,3-6-2 0,0-1 23 16,0 1-12-16,1-10-13 15,0 1 37-15,0 3-23 0,0 0 25 0,0-2-46 16,17 13 36-16,-11-13-38 0,0 1 10 0,5-3-20 16,-2-2 46-16,3 2-33 0,-3-6 6 0,-1 0 16 15,1 0-24-15,1-2 34 0,-4 1-32 16,1-2 20-16,-2 0-21 0,-5 0 13 0,0 0-15 15,9 0 18-15,-2 0-18 0,15-16 7 0,-8 4-14 16,-2-2 2-16,1 2 21 0,-5-5-16 16,4 4-9-16,-3-2 41 0,-2 1-24 0,2 0 10 15,-7 6 14-15,4-2-23 0,-3 3 6 16,0 5 18-16,0-4-25 0,-1 4 46 0,1-1-33 16,-1 0 4-16,0 0 2 0,-1 0-16 0,0 3 4 15,0 0 31-15,-1 0-20 0,0 0-3 0,0 0-43 16,0 0 15-16,6 12 5 0,-4-6-15 15,-2-2 20-15,1 3-3 0,0 1-9 0,0-2-10 16,1 10 25-16,0 3-6 0,0-5 28 16,0 2-42-16,-2-2 44 0,0-1-16 0,1-2 6 15,-1 7 17-15,0-5-26 0,0-1 12 0,0-12-33 16,0 11 40-16,0-1-46 0,0 2-2 16,0 1-14-16,0-2-21 0,0-1-45 0,0-2-54 15,0-1-24-15,0-1 14 0,0-6-179 0,0 7-98 16,0-1 32-16,0-6 28 0,0 7 24 15,0-7-47-15,0 6 53 0,0-6 4 0</inkml:trace>
  <inkml:trace contextRef="#ctx0" brushRef="#br0" timeOffset="241246.4242">29938 16130 506 0,'11'-9'376'0,"1"-1"-28"0,-1 3-87 16,0 1 6-16,-3 2-56 0,1 1 0 0,-2 2-47 15,2-2-11-15,-1 3 13 0,-1-1-47 0,-1 1 1 16,2 0-9-16,-8 0-27 0,6 0 17 16,5 0 2-16,15 12-22 0,-18-8-36 0,1 0 17 15,-5 2 1-15,1-1-6 0,-3 0-25 16,-1 0 34-16,-1-1-18 0,0-4-7 0,0 0-29 15,0 8 23-15,0 2 0 0,-17 14 15 16,9-11-29-16,1-3-1 0,-3-1 9 0,1-2 5 16,3 0-39-16,1-2 18 0,0 0-8 0,2-1 27 15,-4-2-24-15,5 0-29 0,0 0 28 16,0 1-27-16,1-1 17 0,0 0-17 0,1-2 13 16,0 0 42-16,4 1-17 0,0-3-7 0,3 0-18 15,10-3-15-15,1 0 22 0,-1-1 13 16,4-1 21-16,0-1-58 0,0 2 24 0,1-2-15 15,0 3 2-15,-3-2-1 0,-2 1 40 16,3 0 4-16,-4 1-31 0,-1 1 0 0,-3 1 49 16,-3 0-8-16,1 0-2 0,-3 2-4 0,-1 0-4 15,-1 1-3-15,-1-3-27 0,2 1 0 16,-3 2 0-16,1-1 15 0,-1 0-3 0,0 0 8 16,2 0-3-16,-2-2-35 0,-1 0-36 15,0 1-42-15,-2-1-52 0,0 3-59 0,0 0 17 16,0 0 19-16,-10-13 14 0,-1 3-301 0,2-2 34 15,-5 0 30-15,-2-1 25 0,0-5 25 0,0 2 23 16,4-6 12-16,4-3-20 0</inkml:trace>
  <inkml:trace contextRef="#ctx0" brushRef="#br0" timeOffset="242503.944">29978 14551 395 0,'-3'-2'248'16,"1"1"-36"-16,0 0-54 0,0-1-10 0,2 1 7 15,0 0-31-15,0-1 8 0,1 2-1 16,1 2-22-16,1-2-25 0,2-2 25 0,2 4-10 16,0-2-22-16,13 3 2 0,-10-3 10 0,4 0-10 15,4 0 9-15,2 0-24 0,0 0-18 16,-1 0 31-16,20 6-34 0,-23-5 16 15,-4-1 0-15,7 3-21 0,-9-1-19 0,-1-1 5 16,-1 0 0-16,-3 0 7 0,1-1-16 0,-1 1 5 16,-1-1 10-16,-1 2-3 0,1-2-13 0,-2 2 2 15,3-2-11-15,-2 2 16 0,0 0 5 16,0 1-2-16,0 1 17 0,0-2-9 0,0 3 3 16,0-2-12-16,0 3 16 0,4 9 5 15,-1-2-28-15,1 0 48 0,-3 2-30 0,0-3 7 16,1 3-20-16,1 2 36 0,-1 0-23 15,-1 0 7-15,1 2-10 0,-1 0-13 0,-1 2 22 16,3 1 4-16,-1-1-8 0,-1 2-3 0,3-1-3 16,0 3 18-16,-2-2-6 0,3 1 1 15,0 2-17-15,2-1-5 0,0-1-1 0,-3 0-4 16,2 3-2-16,0-2 0 0,1 0-2 0,-1-1 39 16,0 2-6-16,0 0-4 0,-2 0-23 15,0-2-7-15,4 1 25 0,-3 0-22 0,-2 0-1 16,5 0-30-16,-6 4 19 0,0-2-1 15,2-2 12-15,0 0-1 0,-1 0-2 0,0-2-1 16,0 4 18-16,-3-6-9 0,1 1-6 0,0 2 1 16,0-2-6-16,-1 3 9 0,1-3-7 15,-3 0-2-15,1 3-24 0,1-3 2 0,-3 0 1 16,0-10 1-16,0 4 19 0,0 4 16 16,0-1-25-16,0 1 30 0,0 2-3 0,0 0-3 15,0-1 1-15,-16 19-3 0,13-22 14 16,0 0-30-16,2 2 29 0,1-7-6 0,0 6 1 15,0-11-35-15,0 4 26 0,0-1-25 0,0 3 14 16,0 1 15-16,0-3-1 0,0 3-25 16,0 1 0-16,12 16 6 0,-11-20-26 0,1 6 26 15,0-1 9-15,-1 0-25 0,4-1 31 16,-5-1-3-16,2 2-9 0,2 0-1 0,-1 2-30 16,0-3 47-16,-1-3 1 0,0 4-24 15,1-3 4-15,-2-6-2 0,1 1 13 0,0-1-18 0,-1 1-10 16,-1-1 2-16,1 0 31 0,0-4 9 15,-1 3-44-15,0-1 22 0,1 0 13 0,-1-2 1 16,0 3 13-16,0-7-24 0,0 0 12 16,0 10-1-16,0 0-6 0,-13 13-7 0,9-12 25 15,0-4-18-15,-3 4-8 0,-2 0-3 0,0-2 15 16,-3-2-2-16,2 0 8 0,-3 0-10 0,-5-2 13 16,1 7-16-16,-2-8 3 0,-2 1-11 15,0-1-6-15,-2 2 10 0,1-2 0 16,0 1-6-16,3-3 10 0,0 2-3 15,3-1 1-15,3-2-3 0,5 2 10 0,1-1-14 16,2-1 9-16,0-1-1 0,0 0 14 16,3 0-16-16,-1 0 17 0,1 1-17 0,2-1 8 15,0 0 13-15,0 0-11 0,0 0 2 0,0 0 6 16,0 0-17-16,-7 0 17 0,7 0-21 16,0 0 5-16,0 0-3 0,0 0 12 0,-6 0-13 15,6 0-38-15,0 0-37 0,0 0 7 16,0 0-102-16,-8 0-74 0,8 0-84 0,-15-7 32 15,12 3-242-15,0-2 39 0,-5-6 36 0,1-2 35 16,3 0-22-16,-1-2 27 0,0 0 78 0,-1 2 15 16,-3-3-21-16</inkml:trace>
  <inkml:trace contextRef="#ctx0" brushRef="#br0" timeOffset="246685.4017">24547 15977 288 0,'0'0'272'0,"0"-14"-28"0,13 14-10 16,-13 0-18-16,0 0-22 0,0 0 17 0,0-12-41 15,27-2-4-15,-26 13-16 0,1-1-14 16,-2-1 6-16,5 1-32 0,-5 2-2 0,0-2-12 16,-2-1-11-16,-1 3-18 0,1-1-2 0,-2 1 3 15,-1-1 6-15,0 1-30 0,-2-1 8 0,-11 3-24 16,7-2 12-16,-4 0-1 0,-19 11 5 16,11-5-17-16,3 2 23 0,2-1-36 15,-6 1 19-15,2 2-17 0,-1 1 0 0,2 2-5 16,3-2 4-16,-3 2-10 0,1-3 16 0,2 1 13 15,3 2-21-15,-1-1-7 0,-2 1 5 0,4 2-4 16,0-4-1-16,3 1 0 0,-1 0 32 16,2 0-35-16,4-3 1 0,1-2-3 0,3 2 22 15,-2-3-33-15,3 1 26 0,0 0-6 16,1-2 19-16,0-5-10 0,0 0 5 0,0 9-12 16,0 2 13-16,18 14 0 0,-7-14 2 15,0-3-5-15,1 3 19 0,6-4-18 0,-1 0 13 16,3-2-2-16,1 0-4 0,1 0-9 0,-2-3-2 15,5 2-1-15,-5 0-3 0,0-2 26 0,1 2-2 16,-5-4-26-16,-1 3-1 0,-3-1-1 16,-2-1 0-16,-1 1 23 0,-2 0-3 0,-1-1-25 15,1 0 3-15,-4 2-26 0,2-1 3 0,-2-1 55 16,1 2-6-16,-1 0-4 0,-2-1-21 0,1 3-2 16,-2-5-1-16,0 0 14 0,0 12 0 0,-15 14 14 15,5-10-3-15,-1-1-4 0,-3 3-17 16,-3 1-7-16,1 0 12 0,-3-4-1 15,0 1-4-15,1 1 1 0,-5 0-11 0,1 2 15 16,0-2-10-16,-1 3-3 0,-1-3 5 16,1 1 2-16,1 1-16 0,-1-1 15 0,0 1-28 15,1-1 14-15,2 2 3 0,2-2 5 0,1 0 19 16,0 1-38-16,0 0 6 0,2-1 36 16,4-2-18-16,-2-4 3 0,6 2-13 0,3-3 11 15,0-1 4-15,3-3-19 0,1-2 5 16,0-5 1-16,0 0 7 0,0 8 4 0,23 5-15 15,-6-7 26-15,2-1-18 0,3-2-2 0,3-3 4 16,4 2 13-16,-3-1-17 0,4-1-6 16,-18 0 7-16,10 0-6 0,5 0-2 0,-2 0 15 15,2 0-10-15,-4 0 14 0,2 0-7 0,22-11-6 16,-29 9-1-16,2 1 3 0,-6 0 6 0,-2-1-31 16,-3 2 21-16,-3-1 16 0,-1 0-7 15,2 1-3-15,-2 0 1 0,-1 0 7 0,-3-2 1 16,3 2-5-16,-2 0-3 0,2 0 3 15,-4 0-20-15,0 0 11 0,0 0-5 0,0 0 11 16,0 0-21-16,0 0 1 0,10 0-87 0,-10 0-15 16,-1 0-21-16,-2-1-37 0,0 1-44 0,0-3 20 15,0 1-230-15,0-2 34 0,-4-9 31 16,3 2 28-16,-4-5 24 0,2-5-71 0,6 13 44 16,0-5 0-16,0-5 5 0,0 1 12 15</inkml:trace>
  <inkml:trace contextRef="#ctx0" brushRef="#br0" timeOffset="247079.5142">24920 16296 409 0,'0'-1'233'16,"0"-1"-23"-16,1 1-20 0,1 0 10 0,0 0-22 16,1 1-21-16,1-1 3 0,0 1-6 0,0-1-7 15,1 0 16-15,0 1-26 0,3 0-14 0,0 0-10 16,0 0-6-16,6 0 8 0,2 0-13 15,1 0-31-15,1 0 23 0,-2 0-42 16,20-14 34-16,-20 12-34 0,4-1 4 0,-5 2-22 16,-1-1 13-16,-5 1-6 0,0 0-23 0,2 0 7 15,-2 1-7-15,-4-1-6 0,3 0-34 16,-2-1-21-16,0 2-39 0,-2-2-48 0,-4 2 14 16,0 0-163-16,0 0-141 0,7 6 30 15,-10-4 26-15,-5 8 3 0,-6 1 31 0,1-3 14 16,-5 3-1-16</inkml:trace>
  <inkml:trace contextRef="#ctx0" brushRef="#br0" timeOffset="247388.0559">24977 16564 391 0,'2'3'375'15,"2"-2"-73"-15,-1-1-18 0,4 2-36 0,-1-4-37 16,13 2-2-16,-10 0-57 0,1 0 6 15,20-8-33-15,-15 4 2 0,5 0-18 0,-3 1-4 16,2 1-3-16,-3-2-23 0,-3 2-10 0,4-2-7 16,-4 3 5-16,-1-2-33 0,-4 1 13 15,-1 1 2-15,1 0 14 0,-4 1-16 0,4-2-28 16,-3 1 14-16,1 1-6 0,-2-2-6 16,-1 1-13-16,1 1 2 0,1-1 5 0,-3 0-1 15,1 1 3-15,1 0 5 0,0-1-29 16,-2 0-18-16,3 0-21 0,-1 0-25 0,-1-1-37 15,0-1-27-15,3 2 12 0,-4-4-183 0,0 4-113 16,1-3 29-16,-1-1 25 0,2 1 19 16,-2-1 17-16,4-9 11 0,0 2 0 15</inkml:trace>
  <inkml:trace contextRef="#ctx0" brushRef="#br0" timeOffset="248487.0434">26140 15905 257 0,'2'0'269'0,"1"-1"6"0,1 1-39 0,-2 0-13 15,2-2-22-15,-3 0-14 0,1 1-44 16,0 1-10-16,1-1-23 0,-3 1-3 0,-3-2-7 16,0 2 3-16,-1 0-10 0,-2 0-28 0,-3 0 1 15,-11 0-18-15,9 0-12 0,-6 0 8 16,-2 0-1-16,-2 0 9 0,-2 0-23 15,1 0 15-15,0 0-17 0,-1 0-7 0,1 0 2 16,2 0-7-16,2 0-3 0,1 0 2 0,5 0-2 16,1 0 5-16,1 0 13 0,1 0-16 15,2 0 0-15,7 0 5 0,-6 0-9 0,6 0 13 16,-10 0 7-16,10 0-16 0,-8 0 13 0,8 0-19 16,-7 0 21-16,7 0-19 0,0 0 3 0,0 0 0 15,0 0-4-15,-12 0 16 0,13 2 11 16,-1 0-10-16,5 2 7 0,-3 0-13 15,0 0 7-15,2 2 10 0,3 5-17 0,-1 0 2 16,2 3-6-16,-4 0 14 0,3 2 12 0,-3 2-26 16,1-1 12-16,-1 1 8 0,1 1-2 0,0-2-22 15,-1 5 2-15,-2 0 26 0,2 0 9 16,-3 3-16-16,-1-12-6 0,0 6-11 0,0 3 4 16,0 3 29-16,0 3-37 0,0 0-17 15,0 2 30-15,-10 26-1 0,7-27-3 0,0 3 6 16,-5-7 13-16,4 3-24 0,-2 0-1 15,1-1-2-15,-3-2 0 0,2 1 19 0,0 4-2 16,-1-3-4-16,1 1-1 0,-2 0-1 16,0 0-10-16,1-2-2 0,-2 2 21 0,2 1-6 15,0-3 13-15,3 3-25 0,-1-2 12 0,1 2-17 16,0 0 14-16,2 0-27 0,-4 2 0 0,4-2 1 16,0 1 36-16,-2-1-20 0,-1 0 4 15,1 1-9-15,2-1 7 0,-4 0 13 16,2-2-40-16,-2-1 29 0,1 2 2 0,-1-1 0 15,0 0-23-15,3 0 10 0,-4-2 29 0,2 1-14 16,1-5-4-16,-1-2-3 0,1 0-4 16,0 2 7-16,0-5-7 0,0-3 4 0,2-3-11 15,2-1-8-15,-2-1 21 0,2-2-8 16,-2 0 23-16,2-2-29 0,0 1-27 0,0 0 20 16,-2-2 20-16,2 2 12 0,0-5-20 0,0 0 13 15,0 0-12-15,0 7 5 0,0-7-18 0,10 13-1 16,-6-11 26-16,2 1-1 0,9 1-10 15,2-1-12-15,2-1 17 0,2-2-4 0,1 1-25 16,-9-1 10-16,6 0 13 0,6 0-4 16,2 0 23-16,-1 0-16 0,30-10-22 0,-29 7 14 15,0 0 3-15,-4-2-8 0,2 4 13 0,-7 0-29 16,2 1 24-16,-3-3-5 0,-3 1-23 0,-3 2 26 16,-2 0 11-16,-3 0-16 0,0 0 14 15,0-1-12-15,-4 1 13 0,-2 0-3 0,0 0 9 16,0 0 5-16,0 0-25 0,7 0 9 0,-7 0 9 15,0 0-18-15,8 0 16 0,-8 0 0 16,0 0 10-16,0 0-23 0,6 0-1 0,-6 0 1 16,0 0-1-16,0 0 9 0,0 0 3 15,0 0-24-15,7 0 18 0,-1 4-17 0,-6-4 4 16,0-1-36-16,-2 0-4 0,0 0 4 0,0 3-65 16,-1-3-38-16,-1 0-34 0,0-1-17 15,-13-2-48-15,5-3 22 0,0 0-270 0,-3 5 39 16,3-5-16-16,-2-2 34 0,1 0 40 15,8 0 24-15,1 1 25 0,-1-7 7 0,5 7 12 16</inkml:trace>
  <inkml:trace contextRef="#ctx0" brushRef="#br0" timeOffset="252070.2555">26250 16199 350 0,'0'0'234'16,"0"0"-19"-16,0 0-44 0,0 0-32 0,0 0-14 15,0 0 4-15,0 0-4 0,0 0-6 16,0 0 4-16,0 0-25 0,0 0 9 0,0 0 4 16,0 0-10-16,0 0-19 0,0 0 24 15,0 0-43-15,0 0 8 0,0 0 3 0,0 0 14 16,27 9-5-16,-29-5-22 0,2 1-22 15,0 1 27-15,0 0-27 0,-1 0 5 16,1-6-9-16,0 11-5 0,0 1-8 0,-8 11 23 16,6-12-22-16,-3 3 5 0,-2 1 3 0,0-1-8 15,-2-2-15-15,1 0 0 0,-4 0 13 16,3-2 1-16,-4 1-23 0,-1-4 25 0,3 0-2 16,2-1-10-16,-2 1 19 0,0-3-10 0,1-1-18 15,1 0 3-15,3-2-14 0,6-1 9 0,0 0-7 16,-9 0 15-16,0 0 2 0,2 0-4 0,7 0-13 15,-27-13 17-15,18 7-5 0,3 0 4 16,1 0-3-16,2 0-11 0,1 0 6 0,2-1 0 16,0 0-10-16,0 7 18 0,0-6-2 15,0-6 4-15,14-13 3 0,-10 10-9 0,5 1 7 16,1 0-17-16,1 1 14 0,2 1-4 16,-3 2-3-16,1 1 16 0,4-1-11 0,-1 2 5 15,2 1 10-15,-5 1-22 0,4 0-4 16,-1 1-6-16,-3 1 24 0,1 1-8 0,-4 2-4 15,3-1-14-15,-4 1 8 0,0-1 9 0,0 1-17 16,-3 1 9-16,1-1 13 0,-1 1-1 16,-2 0-5-16,4-1-16 0,0 1-14 0,-2-2 14 15,-2 2-53-15,-2 0-43 0,0 0-47 16,0 0 15-16,7 0-173 0,5 12-121 0,-12-9 28 16,0-1 25-16,0 2 41 0,0 0 17 15,0 1-9-15</inkml:trace>
  <inkml:trace contextRef="#ctx0" brushRef="#br0" timeOffset="252469.6519">26383 16299 702 0,'2'2'281'0,"0"1"-40"0,0-2-25 0,0 0-19 15,-2-1-11-15,1 2-28 0,1 1-18 0,0-2-7 16,-2 1-28-16,2 2-9 0,0 0-4 0,-2 0-5 15,0 1-5-15,2 1-9 0,-2 0 18 0,0 2-22 16,0-1 10-16,3 11-32 0,-3-9 21 16,0 2-21-16,0 4-1 0,0-2-3 0,0 0-6 15,0 4 31-15,0 0-29 0,0-2-20 16,0 1 18-16,-7-1-11 0,7-2-6 0,0-1 9 16,-9 8-4-16,7-11-12 0,0-1 24 15,0-1-15-15,0 9-16 0,-2-5 9 0,2 0-18 16,0-4 16-16,-2 1-3 0,2-1 15 15,2-2-2-15,-3-1-13 0,1 2-16 0,2-3 10 16,-2 2 21-16,0 0-28 0,2 0 11 16,0-3 6-16,-2 1-23 0,2 0 39 0,0 1-16 15,0-1-46-15,-2-1-19 0,-1 0-17 0,1-1-45 16,2-2-76-16,0 1 16 0,0-2-277 16,0-1 34-16,0-3-9 0,-3 0 25 0,6 2 64 15,-1-17 28-15,-2 11-5 0</inkml:trace>
  <inkml:trace contextRef="#ctx0" brushRef="#br0" timeOffset="252998.5859">26517 16030 766 0,'2'-4'231'16,"7"-8"-31"-16,3 3-3 0,-6 2-39 0,3 2-9 16,-2 0 8-16,9 0-40 0,-3-2-10 15,-3 4 0-15,-2 3-14 0,-8 0 0 0,9 0-21 16,1 0 12-16,-4 0 2 0,1 0-3 0,-7 0 11 15,25 14-39-15,-21-4 1 0,0-1 10 0,-4 0-11 16,0 1 7-16,0-1 1 0,0 5-14 16,-15 18-14-16,6-14 15 0,0-4-28 15,0 4 5-15,-1-2 10 0,2-1 0 0,-1-2-8 16,-2 0-19-16,3-2-15 0,4-3 11 0,0 1 31 16,4-3-37-16,0-1 2 0,0 0 22 15,0-5-18-15,0 0 4 0,0 0 28 0,13 9-18 16,-6-7-24-16,0-1 13 0,-1 0-19 15,3-1 18-15,12 0-2 0,-1 1 15 0,-11-1-18 16,6 0 10-16,-1 0 8 0,1 0-16 16,2 0-2-16,-4 0 12 0,-1 0-19 0,1 0 15 15,-5 0-3-15,2 0-6 0,-3 0 15 0,6-10-6 16,-13 10-9-16,0 0 11 0,7 0 11 0,-7 0-13 16,9 0 15-16,-9 0-31 0,8 0-15 15,-8 0-17-15,5 0-36 0,-5 0-49 0,0 0-24 16,7 0 15-16,-7 0-272 0,0 0-19 15,13 12 11-15,-10-10 44 0,-1 3 24 0,6 6 22 16,0-1 7-16,5 5 37 0</inkml:trace>
  <inkml:trace contextRef="#ctx0" brushRef="#br0" timeOffset="253821.6229">27499 17271 376 0,'0'-4'340'0,"2"0"-25"0,2 0-38 0,0 1-33 15,-3 1-21-15,1 0-26 0,0-1-14 0,0 3-18 16,3-2-30-16,-4 0-24 0,3 1-8 0,0 1-15 15,-1 1 13-15,1-1-33 0,0 2-2 16,-1 0-17-16,2 0 0 0,-3 2 13 0,0-1-1 16,0 1-13-16,0 2 13 0,-1 0-28 15,-4 0 2-15,3 3-6 0,0 2-13 16,0 2 17-16,-14 17-18 0,6-15 14 0,-1 0-9 0,-3-2-1 16,1 0-10-16,0-2 25 0,-1-1-44 15,1-1 35-15,3-2-32 0,0-1 26 0,1-3 5 16,-1 0-37-16,1 0 29 0,-2-2-7 0,4-1 4 15,-3 0-19-15,3 2 39 0,-1-2-48 16,-2 0 13-16,-1 0 10 0,-9-12 9 16,5 4-15-16,9 0 3 0,-2 0 4 0,3 2-9 15,0-2-11-15,3-3 10 0,0 4 24 0,0 7-23 16,0-12 21-16,0-2-9 0,14-15 0 16,-3 14 21-16,1 0-44 0,3 1 36 15,1 0-30-15,1 0 17 0,2 2-10 0,2 0 21 16,-2 3 21-16,4-5-47 0,2 7 27 0,-5-2-5 15,2 0 7-15,1 3 8 0,-1 0-4 16,-2 1-13-16,-1-1-1 0,-2 2 7 0,-5 0-41 16,0 3 15-16,-2 0 12 0,-1 1-1 0,-2-2-20 15,-7 2-13-15,0 0-19 0,9 0-53 0,-3 0-28 16,-6 0 11-16,8 0-178 0,-2 9-156 0,-6-5 33 16,-2 0-34-16,2 1 28 0,-2 0 26 15,2 1 19-15,-2 0 88 0,2 0 0 0</inkml:trace>
  <inkml:trace contextRef="#ctx0" brushRef="#br0" timeOffset="254315.3452">27865 17360 486 0,'5'1'371'0,"-3"-1"-62"0,0-1 15 0,2 0-38 15,0 1-10-15,-2-1-33 0,2 1-44 0,0 0 8 16,1-2-78-16,-3 4-19 0,4-2 8 0,0 0 24 15,-1 1-64-15,-5-1 36 0,0 0-23 16,9 0-12-16,4 8-2 0,-10-6 7 0,1 2-61 16,-1-1 13-16,2 0-11 0,-3 2 40 0,0-1-16 15,-1 2-18-15,-1 0-12 0,-3-1-1 16,3-5 43-16,-9 22-6 0,-1-7-33 16,0 1-6-16,-4-3-10 0,1 3-2 0,2-2 1 15,-5-4-2-15,4 2 0 0,-2-4 19 0,4 1 0 16,-2-4-25-16,5 6-13 0,1-7 21 15,1-1 6-15,1 1 13 0,2-4 1 0,-2 1-45 0,4 3 43 16,0-4-1-16,4 0-3 0,2-1-3 16,-1 0 3-16,1-1 2 0,15 1-3 0,1-4-21 15,-1 1 10-15,-1-3 1 0,2 1 8 16,1 1-2-16,1-1-1 0,-1 1 23 0,0 0-1 16,-3 3-32-16,0-2 40 0,-5 4-7 15,1-3 4-15,-5 0-17 0,-1 2 7 0,-1-1-12 16,-3 1-26-16,1 1 18 0,-2-2 19 0,0 2-25 15,-1-1 12-15,-2 0 0 0,0 1 14 16,0-2-28-16,-2 2 29 0,0 0-36 0,0 0-25 16,0 0 2-16,4 0-97 0,-8-1-53 15,2 1-41-15,-1-2 20 0,0 0-302 0,-2 0 38 16,0-1-5-16,-6-4 30 0,2 1 59 16,-1-5 38-16,-2-1 19 0,0-2 16 0,-1-3 10 15</inkml:trace>
  <inkml:trace contextRef="#ctx0" brushRef="#br0" timeOffset="254867.5756">27962 17031 257 0,'0'0'332'0,"0"0"-59"0,0 0-14 16,0-12-58-16,0 12 3 0,0 0-12 15,0 0-9-15,20-21-30 0,-14 18 5 0,-1 2 6 16,-1 0-33-16,3 0-11 0,-3-1 0 16,4 1-43-16,-4 1 6 0,-4 0 2 0,0 0 9 15,8 0-25-15,-1 0-11 0,-7 0-12 16,8 0 29-16,3 13-41 0,-9-9-2 0,-2 2-7 0,0 0-4 16,0 2 8-16,0 1-1 0,0 4-6 15,-13 13 4-15,6-12-19 0,4-2 22 16,-2 1-28-16,3-2 12 0,-2-4-11 0,0 0 21 15,4-7-8-15,0 0 6 0,0 8-7 16,11 4-4-16,-7-8 6 0,1-4 9 0,2 0-13 16,0 0 0-16,-1 0-20 0,5 0 30 0,5 0 21 15,4 0-37-15,15-8 6 0,-16 4 3 16,1 0-3-16,-2-1-6 0,-2 1 7 0,0 0 27 16,-2 0-25-16,-4 0-11 0,-2-1-57 15,-4-2-45-15,-2 2-52 0,5-1 16 0,-5 1-284 16,-2 1-13-16,0 0 16 0,0 4 34 0,0 0 26 15,0-6 23-15,-19-15 30 0,6 8-7 0</inkml:trace>
  <inkml:trace contextRef="#ctx0" brushRef="#br0" timeOffset="255472.9486">27703 16224 551 0,'1'-2'268'0,"-1"-2"-45"0,0 2-38 15,0-1-11-15,0 2-8 0,-1 0-39 0,-2-2-3 16,1 1-10-16,-2 2-10 0,1 0-1 16,-1 3-40-16,0-1-6 0,-7 5 9 0,-3 2-7 15,1 1-4-15,-1 2 4 0,3 2-28 16,-5 0 20-16,5 2-18 0,0 1-3 15,-3 0-4-15,8-1 12 0,-5 3-15 0,1-2-15 16,6 0 14-16,-3-1 6 0,1 2 6 16,6 0-8-16,-2-6-9 0,2-1-6 0,0-11 20 15,0 9-12-15,0-2 7 0,15 14 15 0,-3-13 5 16,0 0-15-16,-5-3-3 0,9 0 8 0,-5-3 17 16,0-1-13-16,-11-1 15 0,16 0-3 0,-2 0 4 15,19-14 29-15,-17 6-39 0,-5-2 29 16,3-1-12-16,-3-3-25 0,0-1-13 0,-1-2-2 15,-1-2-3-15,1 1 41 0,-4-2-5 16,-4 0-5-16,-2 10-5 0,0-5-6 0,0-1-25 16,0-2 22-16,-6-13-3 0,-2 17-5 15,-1 1-1-15,-2 1 25 0,1 1-4 0,-3 3-25 16,-1 0 8-16,-1 2-4 0,-1 1-86 0,1-1-27 16,-6 2-45-16,10 4-30 0,-7 0 14 15,-2 0-212-15,-27 18-118 0,20-11 45 0,1 3 20 16,1 1 41-16,0 1 30 0,-2 0 23 0,0 4 15 15,-3 4 3-15</inkml:trace>
  <inkml:trace contextRef="#ctx0" brushRef="#br0" timeOffset="256108.3168">26756 17236 486 0,'2'-3'309'0,"0"-1"-48"0,-2 2 5 0,2 0-52 15,0 0 8-15,-2-1-28 0,0 2-9 16,0-1-38-16,2 0 16 0,-2 2-44 0,-4 1-16 16,2 0 9-16,-2 0-32 0,-8 8 17 0,1-1-10 15,-2 0-19-15,-3 1-11 0,3 2 4 0,-4 2 10 16,2-1-29-16,1 4-2 0,1-2 22 15,-1 1-17-15,1-1-19 0,2 0 4 0,-1 2 8 16,1-1-13-16,2-1 5 0,2 0-23 0,1 0 30 16,4-3-18-16,1-1 4 0,-1 2 24 15,2-5-31-15,0-7-25 0,0 6 5 0,0-6 13 16,13 14 33-16,-1-4-28 0,3-6-26 16,2 1 38-16,-2-4-29 0,-1-1-1 0,-3 0 9 15,2 0-4-15,24-10 25 0,-22 4-1 16,5 0 16-16,-5-5 8 0,-1 2-6 0,0-3 24 15,-2 2 1-15,0-3-2 0,-5-1 12 0,0 0-25 16,-2 4 31-16,-3-2-17 0,-2 4-10 16,0 8 5-16,0-12-6 0,-18-11-18 0,7 12-2 15,-5 2-6-15,-2-1-9 0,-2 2-4 16,-3 0-2-16,3 3-3 0,-2 1-57 0,-1 1-41 16,-4-2-56-16,7-2-59 0,0 1-62 0,1 0 24 15,2-2 21-15,3-1 20 0,1 0 17 16,8 0 16-16,-1-5-277 0,3 2 31 0,3 2 29 15,16-22 16-15,-7 8 12 0,7 0 14 16,6-4 24-16</inkml:trace>
  <inkml:trace contextRef="#ctx0" brushRef="#br0" timeOffset="257482.1116">27982 15750 386 0,'-2'-1'238'16,"-2"0"-39"-16,1 1-37 0,-2-2-5 0,3 2-18 16,0 0-37-16,-1 0 1 0,0 0-9 0,0 2 11 15,1-2-20-15,2 1-18 0,-2 0 9 16,2 1 2-16,2 1-13 0,0-2 4 0,1 3 1 16,1-1-1-16,2 0 2 0,10 4-4 15,1-5 7-15,2 2-11 0,1 1 14 0,0-2-7 16,5-1-6-16,-3 0-4 0,0 0-3 15,-11-2 2-15,6 0-11 0,1 0 0 0,3 0-14 16,-4 0 21-16,-1 0-5 0,-3 0-15 0,-4 0 0 16,2 0 16-16,-3 0-27 0,-2 0-7 15,1 0 6-15,-7 0 15 0,9 0-31 0,-9 0 6 16,8 0-4-16,-1 0 28 0,-7 0-6 0,16 11-16 16,-13-10 14-16,1 0-22 0,0 2 37 15,-1 0-24-15,1 1 4 0,-2 1-3 0,1-2 3 16,2 4 12-16,3 4-24 0,0 3 5 0,-5-5-1 15,0 1-1-15,-1 1 18 0,0-4-31 16,-1-1 29-16,3 10 1 0,-4-2-13 0,2-3 1 16,-2-2-21-16,0 4 35 0,0 2-24 15,0 1 10-15,0 0 0 0,11 19-6 0,-9-15-7 16,0 0-6-16,1 1 4 0,-2 1-1 0,1-1 0 16,1 3 8-16,3-1 32 0,-3 2-5 15,-3 1-4-15,5-1-43 0,1 2 0 0,-3-1 47 16,1 4-3-16,-2-5-5 0,4 2 1 15,-2 0 5-15,0 3-4 0,3-1-3 0,0-1-3 16,-1-1-24-16,3-1-1 0,-4-3 1 16,0-1 16-16,0 8-2 0,1-7-20 15,0 0-1-15,-4 1 28 0,3-2-10 0,-1 0 4 0,-1 0 12 16,-1 2-23-16,2-5 10 0,0 4 6 16,0 2-12-16,-2 0-7 0,0 1 21 15,1 0 3-15,0 1 12 0,2 2-4 0,-3 0 0 16,-1 3-5-16,1-2-7 0,1 0-8 0,-1 2-10 15,-1-1 27-15,5 0-12 0,-2 0-9 0,-1-2 14 16,0 0 12-16,1 3-15 0,-2-2 11 0,2-2-11 16,-1-1 3-16,-1-2 3 0,2-2 10 15,-1 2-20-15,-1-1-5 0,1 0-1 0,-1-1 26 16,-1 0-22-16,0 0 8 0,0 0 0 0,0 2-12 16,0 1-4-16,0-1 7 0,0-1 6 15,0 10-5-15,-1-16-7 0,0 6-5 0,0 3 17 16,0 2-5-16,0 2-24 0,0-3 10 0,0 1 3 15,0-3 8-15,0 0-12 0,0-1 10 16,0-2 2-16,0 1-12 0,0-1 12 0,0-1-13 16,0-2-1-16,7 1 13 0,-7-3-3 0,0 0-15 15,0-3 24-15,0-1-17 0,0-1 1 16,0-1 7-16,0-1 16 0,-4 7 15 0,1-10 1 16,-3-1 0-16,-8 1 9 0,0-1-12 15,-3-1-11-15,-4 0 26 0,-13-1-19 16,0 2 1-16,0-4 11 0,-1 5 2 0,-2-2 13 15,-5-3-28-15,8-1 1 0,17-2-8 0,-9 0 9 16,-2 0-3-16,1 0-12 0,4 0 5 16,-20 10-4-16,27-10-17 0,0 6 29 0,5-5-15 15,1-1-2-15,1 5-19 0,9-5-10 16,0 0-32-16,-10 0-35 0,-8-16-38 0,11 12 11 16,-1-1-147-16,-9-8-79 0,4 5 31 15,-7-8-258-15,-3-3 50 0,-1-5 42 0,-3-6-24 16,-4-4 40-16,-3-7 26 0,-4-7 49 15,-3 6 23-15,5-1 25 0,6 2 32 0,-5-2 13 16</inkml:trace>
  <inkml:trace contextRef="#ctx0" brushRef="#br0" timeOffset="258639.7419">26210 16185 537 0,'0'0'163'0,"0"0"-7"15,0 0-10-15,0 0-6 0,0 0 1 0,0 0-19 16,0 0-12-16,0 0-20 0,0 0-5 16,0 0-9-16,20-2-7 0,-16 0 11 0,-2 2-2 15,1 0-17-15,1 0-11 0,-4-1-3 0,4 1-12 16,-1-1 3-16,1 1 13 0,-1-2 1 15,1 2-11-15,1 0 8 0,1 0-9 0,-1-3 3 16,-1 3-6-16,1-1-4 0,0 0-7 0,1-2 27 16,-1 2-17-16,1 0 8 0,-1 0-22 15,2-1-7-15,-3 0 10 0,3 1-3 16,-3-1 16-16,1 1-31 0,1-1 13 0,-1 0-6 16,2 2 5-16,-1-2-7 0,-1 0 15 0,1 0-18 15,0 1 16-15,2 0-5 0,-3-1 0 16,11-3 8-16,-5 3-17 0,-3-1 16 0,-1 0-3 15,3 2-4-15,-6 0-3 0,0 1 1 0,1-2-1 16,-3 2-20-16,2-2 22 0,-2 1 2 16,4 0 12-16,-4 1-19 0,0 0-5 0,0-1 8 15,0 1 3-15,-2 0 8 0,3-1-12 16,-1 0 1-16,-2 0 18 0,2 1-46 0,-2-1 24 16,2 1 14-16,0 0 0 0,0 0-18 0,-1-1 5 15,-1 1-6-15,2 0-10 0,-2 0-4 16,2 0 9-16,-2 0 22 0,3-2-23 0,-3 2-26 15,0 0-9-15,0 0-31 0,0 0-43 0,0 0 10 16,-5 0-291-16,2 0-13 0,1 0 28 16,-2-3 24-16,2 2 22 0,-2-1 21 0,1 1 16 15,1-3-33-15</inkml:trace>
  <inkml:trace contextRef="#ctx0" brushRef="#br0" timeOffset="282686.2106">14290 16326 351 0,'11'0'153'16,"-11"0"-3"-16,0 0-28 0,0 0 19 15,0 0-21-15,16-13-5 0,-16 13-20 0,22-15 5 16,-19 15-20-16,1-1 26 0,0 0-19 0,1-1-13 16,-1 0-21-16,1 0 24 0,0-1-4 15,1 2 8-15,-1-1-18 0,-1-1 1 16,1 1-11-16,11-5 2 0,-4-1-9 0,-2 4 2 15,-1-2-16-15,6 0 13 0,0 0-15 0,-7 0 0 16,5-1-13-16,1 1 6 0,-3 1 7 16,-1 1-6-16,-2 1-5 0,-1 0 15 0,9-1-20 15,-5 1-6-15,0 0 1 0,-2 1 3 16,-2 0-25-16,2 0 13 0,-1 0 10 16,0 2-7-16,10-3 16 0,0 1-3 0,1 2-11 15,-4-2-10-15,2 2 10 0,1 0 6 0,-5 0-3 16,-3 0-10-16,1 0-7 0,7 0 28 15,-2 0-13-15,1 0 1 0,-3 0-4 0,0 0-11 16,10 11 7-16,-14-9-2 0,-4 0 20 0,3-2-1 16,-3 0-21-16,13 4 7 0,-4 0 0 15,-3-2 1-15,0 1-10 0,-1-1 17 0,-3 0 3 16,11 0-7-16,-4-2-13 0,3 4 3 0,-8-2 8 16,7 1-14-16,-17-3 6 0,11 0 20 15,0 0 1-15,0 0-29 0,3 0 32 0,1 0-13 16,-3 0 1-16,0 0 1 0,3 0-6 0,0 0 2 15,-3 0 16-15,-1 0-14 0,11-6 24 16,-5 2-7-16,-5 1-9 0,2-4-12 0,2 3 6 16,0 0-7-16,-2-2 0 0,0-1-2 15,-4 3 11-15,-2 0-7 0,-1 1 3 0,-1 1-10 16,-1-1 18-16,0 1-2 0,0 1-15 16,0 1 3-16,-1-1 7 0,0 1 10 15,-4 0-21-15,0 0 19 0,7 0-9 0,-7 0 10 16,6 0-4-16,9 11-24 0,-10-8 17 15,-1 1-14-15,9 4-1 0,-4-1 9 0,-5-1 0 16,8 2 0-16,-3-4-6 0,-1 1 22 0,-2-1 0 16,1 0-29-16,0-2 26 0,0 0-17 15,0 0-1-15,0-2 18 0,10 2-6 0,-10-2-17 16,1 0 20-16,3 0-21 0,-2 0 13 0,-1 0-6 16,0 0 22-16,0 0-4 0,-8 0 1 15,9 0 9-15,-2 0-17 0,-7 0 32 0,10 0-16 16,-4 0-20-16,5-10 14 0,-7 10 0 15,0-1 3-15,2-1-6 0,-3 1-7 0,0 1 30 16,-1-3-10-16,1 0-18 0,-1 1 11 0,0 1-8 16,-1-2-7-16,0 0-17 0,1 1-20 15,-3 0-26-15,1-2-13 0,-1 2-54 0,-2 1 11 16,0-3-181-16,-2 2-133 0,2-1 28 16,-3 1-7-16,-7-7 25 0,1-2 76 15,3-1-4-15</inkml:trace>
  <inkml:trace contextRef="#ctx0" brushRef="#br0" timeOffset="284247.8475">15455 11204 244 0,'0'0'78'0,"0"0"-21"0,0 0-2 16,0 0 13-16,0 0-29 0,0 0-36 0,0 0 30 15,0 0 0-15,0 0-18 0,0 0-6 16,0 0-12-16,0 0 44 0,0 0 11 0,0 0-52 16,0 0 31-16,0 0 37 0,0 0-9 0,0 0-68 15,0 0 12-15,0 0-5 0,0 0-23 16,0 0 3-16,0 0 4 0,0 0-6 0,0 0 32 16,0 0 17-16,0 0 5 0,0 0-40 0,0 0 4 15,0 0 29-15,0 0-4 0,0 0-22 0,0 0 44 16,0 0-28-16,0 0-33 0,0 0 34 15,0 0-28-15,0 0-39 0,0 0-23 0,0 0-12 16,0 0-70-16,0 0-92 0</inkml:trace>
  <inkml:trace contextRef="#ctx0" brushRef="#br0" timeOffset="305141.2053">26226 571 459 0,'-5'2'213'0,"0"-6"-33"0,-1 2-9 0,3-1-9 16,1 2-10-16,-2-4-17 0,-3 5 6 15,4 0-4-15,8-3-28 0,-5 3 0 16,-2 0-14-16,-1 0 11 0,-1 1-14 0,4 1-27 16,0-5 8-16,0 6-17 0,0-3-30 0,-3 0 16 15,4 0-7-15,-2 3 18 0,4-1-28 16,1 6-4-16,-1 0 14 0,-3 1 4 16,0-2-28-16,0 6 28 0,-3-4-19 15,8 4-18-15,-2-2 6 0,1 3 4 0,0 2 7 16,5 1 7-16,-2 3-19 0,4-4 9 0,0 4 13 15,-2 3-19-15,5 2 18 0,-1-9-20 0,-1 10 2 16,5-1 16-16,2-1-7 0,-2 1-12 0,4 0 18 16,-3-1-25-16,-1 2 26 0,6-1-23 15,-7-6 6-15,2 3 14 0,2 2-9 0,-2-3 0 16,0-1-10-16,0-2 16 0,-4 0-5 16,1-2-14-16,-3-5 2 0,-8 2 8 0,9-2 7 15,-3-3-16-15,-2 2-4 0,-5-5 1 0,1 3-1 16,0-5 12-16,-2 0-38 0,-2-3 9 15,0 0-16-15,-4-2-43 0,-3-1-21 0,1 3 8 16,-8-5-135-16,7-4-85 0,-1-3-52 16,3 0-9-16,-1-1 25 0,-2-4 29 0,4-3 11 15,4 1-64-15</inkml:trace>
  <inkml:trace contextRef="#ctx0" brushRef="#br0" timeOffset="305456.6355">26632 799 367 0,'-4'-1'357'16,"4"-3"-63"-16,0 4-54 0,-2-2-15 16,1 2-32-16,-2 9-41 0,-5 1 39 0,-1 2-41 15,-7 3 20-15,7-1-45 0,-6 4 21 0,1 3-42 16,-11 2 9-16,8 0-3 0,0 1 17 16,-2-1-47-16,-2 0-7 0,1-2 10 0,4 8-7 15,-6-4-23-15,-1 0 2 0,3-4-12 16,-2 3 17-16,1-1-35 0,4-3 43 0,0-2-39 15,4-4 11-15,2-1 7 0,4-1-33 0,-4 1 35 16,0-2-24-16,2-2-27 0,-2 2-2 16,4-4-15-16,0 0 10 0,3-1-25 0,3-3-11 15,-3-1-35-15,0 3-35 0,4-4-17 0,-2-1-33 16,1 1 15-16,1-1-105 0,0 0-108 0,7-15 26 16,0-2 25-16,5-2-31 0,5-2 28 15,3-7 18-15,-2 1 13 0</inkml:trace>
  <inkml:trace contextRef="#ctx0" brushRef="#br0" timeOffset="305739.2345">26831 894 699 0,'7'-2'265'0,"5"0"-11"0,3 0-38 16,-5 2-16-16,-2 0-31 0,3 0 1 0,3 0-22 16,16-12-1-16,-13 12-20 0,-7 0-19 15,3 0-33-15,0 0 22 0,5 0-12 0,18-7-22 16,-30 7-43-16,9 0-25 0,11-10-88 0,-10 8 9 16,-5-7-235-16,-2 6-57 0,-4-3 24 15,-1-6 25-15,-2-2-17 0,-4-4 66 0,-2 0-27 16</inkml:trace>
  <inkml:trace contextRef="#ctx0" brushRef="#br0" timeOffset="306174.7811">27236 680 343 0,'2'3'337'0,"1"-4"-49"16,1 3-33-16,-6 1-47 0,0 2-32 15,-5 5 12-15,9 0-21 0,0 4 1 0,-2-7-15 16,-13 16-4-16,6-4-17 0,3-2-32 15,0 8 11-15,2-2-30 0,-2 0-13 0,4-3 19 16,0 3-5-16,0-14-33 0,0 8-13 0,0 0 22 16,0 1-16-16,14 17-13 0,-10-20 13 15,3-1-15-15,-1-3-4 0,-3-1-16 0,8-3 35 16,-4 1 4-16,0-4-1 0,3 1-15 0,-4-4 8 16,-4 2 37-16,-2-3-30 0,9 0-7 15,11-14-2-15,-7 4-3 0,-8-2 18 16,7-3-1-16,0 1-5 0,1-5-6 0,-2 0-3 0,-1 1-4 15,2 3 33-15,-3 1-29 0,-1 1 46 16,-5 4-3-16,-1 0 6 0,2 5-3 0,1 0-22 16,-2 1-3-16,-3 3-17 0,0 0 4 0,0 0 1 15,0 0-17-15,12 12-6 0,-11-1 10 16,3 3-25-16,-2 2 12 0,2 1-8 0,-2 2 22 16,0-1-10-16,0 1-22 0,-2 4 14 15,0-3 4-15,0-1-7 0,0-11 8 0,0 7-1 16,0 1 3-16,0 2-17 0,-10 18-18 15,6-21 3-15,2 0 1 0,-7 0-81 0,4-3-55 16,-8-4-36-16,4 0-47 0,0 0 23 0,-5-6-214 16,1-1-61-16,-5 1 34 0,11-2 34 0,-6 0 28 15,-18-16-13-15,14 7 24 0,-7-7 39 16,2 3 15-16,-9-5 43 0</inkml:trace>
  <inkml:trace contextRef="#ctx0" brushRef="#br0" timeOffset="306589.1197">25834 465 215 0,'-15'22'326'0,"1"4"-37"15,-2-1-55-15,-1 4 8 0,3-2-45 0,3 5 1 16,-2 3-13-16,5 5-27 0,2 0-11 0,-3 1-3 16,7 3 11-16,2-21-23 0,0 12-1 15,0 7-21-15,15 48 18 0,-5-44-56 0,-4-6 48 16,1-5-42-16,-1-5-32 0,4 4 15 0,-1-2 8 15,1 4-25-15,3-2 17 0,-2 2-27 0,2 0 12 16,5 0-21-16,-3 1 0 0,3-2 7 16,1 1 35-16,0 0-52 0,4-3 30 0,0-2-31 15,2-1-9-15,1-5-28 0,3 0-18 16,0-4-29-16,1-3-50 0,1-1-15 0,2-7-43 16,1-2 16-16,-3-5-151 0,8-2 26 15,-21-1 22-15,36-13 22 0,-20 2 19 0,6-5-120 16,3-6 12-16,1-4 18 0,4-4 15 15</inkml:trace>
  <inkml:trace contextRef="#ctx0" brushRef="#br0" timeOffset="306957.3953">27890 642 236 0,'4'-6'373'0,"-1"8"-91"15,1-2-26-15,1 6-30 0,-2-6-32 16,4 9-35-16,3-1-2 0,-2 8-5 0,1 1-7 16,3 2-12-16,4 6-1 0,-5 0-19 0,6 6-5 15,-3 1-4-15,-7 3 1 0,6-4-9 0,-6 3-11 16,0-2-31-16,1 2 5 0,-7 1 6 15,1-1 3-15,-2-18-2 0,0 8-5 0,-18 27-15 16,6-28 6-16,0-2 12 0,0 2-37 16,-1-4 12-16,-4-2-4 0,0-1 9 0,-2 1-28 15,2-2 15-15,-3 1-5 0,-3-2-26 16,2-1-14-16,-2 1-14 0,2-5-81 0,-2-4-11 16,4-2 10-16,2 0-174 0,2-3-148 15,15 0 31-15,-13 0 27 0,-7-13 14 0,10 1 10 16,5-6 19-16,3-7 10 0</inkml:trace>
  <inkml:trace contextRef="#ctx0" brushRef="#br0" timeOffset="307237.8285">28319 563 666 0,'11'-5'325'0,"5"-1"-76"0,0 3-32 0,-2-1-3 16,3 5-23-16,3-3-1 0,0 3-25 15,1-5 5-15,1-1-48 0,-1 2 3 0,2-4-6 16,-1 2 2-16,-3 1-44 0,1 3-1 0,-13 1-14 16,5 0-47-16,-2 0-20 0,7-20-74 15,-13 11-52-15,-4-2 14 0,-7 0-207 0,3 1-70 16,-8 0 5-16,-3 3 42 0,-1-3 4 0,2 10 11 15,1-3-1-15</inkml:trace>
  <inkml:trace contextRef="#ctx0" brushRef="#br0" timeOffset="307455.557">28470 501 317 0,'-1'15'222'16,"-3"7"-13"-16,-3-2 2 0,5 2-22 0,-1 0 5 16,0 6-18-16,0-1 9 0,1-1-15 0,-1 2 1 15,-1 0-18-15,-3 0 7 0,4-3 12 16,3 2-63-16,0-1 10 0,0-15-18 0,0 9-5 15,0 2-26-15,0 1-3 0,0 0 7 16,0 2 0-16,-10 19-16 0,9-25-2 0,1-10 12 16,0 2-3-16,0 6-28 0,0-2-1 0,0 0-42 15,0-3-31-15,0-2-56 0,0-1-66 16,-11 2 15-16,8-4 13 0,-3-6 11 0,2-2 13 16,0-3-343-16,1 1 30 0,1-6 26 0,2-4 37 15,0 2 16-15,9-30 45 16</inkml:trace>
  <inkml:trace contextRef="#ctx0" brushRef="#br0" timeOffset="309123.8639">29538 711 627 0,'0'0'244'0,"0"0"-30"0,0 0-21 0,0 0-21 15,0 0 0-15,0 0 1 0,0 0-40 0,0 0-33 16,0 0 24-16,0 0-33 0,0 0-13 0,0 0 1 16,-11-3-14-16,0 7 1 0,-3 3 20 15,1 4-44-15,-9 4 10 0,-1 1 5 0,-1-2 21 16,-5 1-35-16,1 0 13 0,-2 7 8 15,-2-7 2-15,3 4-8 0,-3-3-8 0,7-2-15 16,-1 0-16-16,4-2 2 0,6 1 17 16,1-1 17-16,-1-2-31 0,4 2 6 0,5-3-23 15,0 4 1-15,3-5 13 0,1 1-14 0,-1 1 18 16,4-10 0-16,0 10-7 0,21 8-9 16,-9-7 1-16,3-3-13 0,5 1 32 0,-1-1-27 15,3 1 11-15,-1-1-2 0,-1-4 2 16,0 6-6-16,5-3 2 0,-8-3 0 0,0 1 16 15,-5 2-24-15,7 0 11 0,-11 0-12 0,2 0 5 16,-1 2 6-16,3-1 6 0,-10 5-19 16,0-4-6-16,0 8 7 0,-2-9-8 0,-10 12 8 15,3-8 25-15,-3 1-10 0,-5 2 5 16,-1 0-3-16,1 1-16 0,-6-2-1 0,2 3 0 16,-2-3 23-16,0 1-14 0,1-2-13 0,-2 1-14 15,1 0 15-15,2-1 29 0,-2-1-30 16,3 4-12-16,2-2 27 0,2-1-10 0,3-1 0 15,3-1 10-15,4-1-6 0,0-2 7 16,4 1-5-16,0-9 11 0,0 0 13 0,0 7-32 16,26 11 45-16,-10-12 0 0,0 0 11 0,4 0-5 15,2-4-7-15,2-2-5 0,-11 0 3 0,5 0 14 16,4 0-23-16,2 0 9 0,30-10-2 16,-25 7-19-16,-1-3 11 0,-1 0-13 15,-1 1 0-15,0-2-74 0,-2 2-4 16,-1-4-67-16,-7-3-40 0,0-2-42 0,-1-1 19 15,-2-1-276-15,1-2 13 0,-4-3 23 0,0 2 61 16,0-19 22-16,0-6 18 0,3 1 28 16,-3-1 8-16</inkml:trace>
  <inkml:trace contextRef="#ctx0" brushRef="#br0" timeOffset="309384.896">29770 671 646 0,'15'-2'261'0,"1"0"-27"0,3-2-35 16,-4 1-4-16,-2 1-40 0,-2 2-30 0,2 2 6 15,0-4-19-15,-1 2-26 0,-4-3-21 16,2-3-47-16,2-1-68 0,-3 0 5 0,2-1-84 0,-2-7-102 15,0-1-122-15,0-3 3 0,4-3 68 16,0 6-18-16</inkml:trace>
  <inkml:trace contextRef="#ctx0" brushRef="#br0" timeOffset="309613.1845">30173 411 522 0,'-2'6'266'15,"6"-3"-26"-15,-2 3-28 0,0 1-40 16,-3 5-14-16,0 4 13 0,4 4-42 0,-3 5 12 0,1 0-11 15,-1 2-4-15,-2 2 7 0,3 3-33 16,-1-15 11-16,0 8-11 0,0 8 5 0,0 3-16 16,0 1 4-16,0 0-39 0,0 1 15 15,0-2-17-15,0 1 2 0,-17 36 8 0,15-40-16 16,0 1-15-16,1-1 12 0,-3-2 2 0,-1-1-20 16,1-3-5-16,-1-9-36 0,1-3-19 15,-1 2-56-15,2-7-58 0,3 0 12 16,-2-4-148-16,0-1-114 0,2-2 28 0,-1 0 25 15,1-3-10-15,0 0 23 0,22 0 13 0,-11-8 1 16</inkml:trace>
  <inkml:trace contextRef="#ctx0" brushRef="#br0" timeOffset="309921.9821">30653 846 560 0,'4'-4'337'0,"-9"0"-47"15,7 3-23-15,4 0-48 0,-4 3-45 0,1 1 11 16,-8 4-37-16,-1 6 25 0,-5 2-34 16,0 8 17-16,-3-2-9 0,3 7 1 0,-8 0-50 15,6-2-8-15,5 5-9 0,-8 1 16 16,5-1-31-16,1 2 2 0,4-5-19 0,1-4-6 16,5-3 10-16,-4 4 4 0,2 4-23 0,1-5-21 15,1-13 35-15,10 22-17 0,-7-13 4 16,3 2-10-16,2-3-11 0,0-2-1 0,1 0 13 15,2-1-29-15,1-1-10 0,1-4 28 0,3-1-14 16,-2-1-42-16,0-1-29 0,3-4-10 16,1-2-40-16,-9-2-38 0,7 0 14 0,18-15-197 15,-12 3-84-15,-2-4 39 0,1-2 3 16,14-16 25-16,-1-5 22 0,-4 0 16 0,-1 0 4 16</inkml:trace>
  <inkml:trace contextRef="#ctx0" brushRef="#br0" timeOffset="310169.9528">31072 1035 413 0,'6'10'256'0,"3"3"-22"0,-1 6-18 15,2 3 13-15,2 0-32 0,7 5-8 16,-11-1-1-16,3-1-18 0,-1-5-19 0,2-1-20 16,0 2-15-16,-2 4 4 0,1-2-12 15,2-2 6-15,-4 2-49 0,1-3 36 0,2 1-17 16,-4-2-3-16,2-3-7 0,1 1-16 15,-2 1-17-15,-1-3 15 0,3-1-30 0,-6-5 21 16,2 4-21-16,-3-7-19 0,1-1-29 0,-4-2-26 16,-1-3-43-16,0 0-73 0,0 0 15 15,1-3-95-15,-3-2-91 0,-5-6-68 0,6-2 26 16,-4-5 25-16,0 0 21 0,4-2 14 16,1-13-14-16</inkml:trace>
  <inkml:trace contextRef="#ctx0" brushRef="#br0" timeOffset="310369.3631">31379 1186 214 0,'2'-9'364'0,"-4"5"-71"0,4-2-55 0,-8 6-44 0,3 3-16 16,0 4 0-16,-8 8-3 0,-2-3-28 16,1 1-7-16,1 1 9 0,-2 0-17 0,-2 2-8 15,1 0-5-15,-4 1 4 0,2 1-22 16,-4-3 6-16,0 3-42 0,2 0 0 0,2-1 7 16,-2-1 5-16,-3 1-36 0,3 0-7 0,4-2 37 15,-4-2-31-15,3 2-38 0,-2-2-31 16,5-1-39-16,-2-3-41 0,2 0-48 0,4-4 14 15,2 0-281-15,1-1 26 0,2-3 31 0,2 0 25 16,1-3 24-16,2 1-14 0,0-1 70 16</inkml:trace>
  <inkml:trace contextRef="#ctx0" brushRef="#br0" timeOffset="310617.8659">31682 1262 647 0,'4'3'304'0,"-1"-2"-39"0,6-2-36 16,1 6-26-16,1-4-19 0,0 2-31 16,5-1-3-16,0-2-20 0,-2 1-25 0,2-1-31 15,-8 0-18-15,3 0-58 0,16-10-66 16,-11 0 5-16,-2-3-283 0,-1 4 25 0,1-5 21 15,-3 4-52-15,-2-7 42 0,2 6 3 0</inkml:trace>
  <inkml:trace contextRef="#ctx0" brushRef="#br0" timeOffset="311043.9871">32040 1126 318 0,'0'9'271'0,"-2"0"-33"0,-2 2-17 15,0 5-35-15,-2 2-5 0,0-1-31 0,-2-3-25 16,5 4 12-16,-3 2-26 0,0-1 19 16,0-1-26-16,4 1-33 0,1-2 5 0,1-10 12 15,0 3-37-15,0 2 0 0,0 1-5 16,0-2 14-16,10 8 18 0,-6-12-15 0,0-2 12 16,1-1-2-16,-1-2-22 0,3 1-2 15,8 3-20-15,-3-4 11 0,0-2-14 0,-12 0 39 16,13 0 10-16,17-13-25 0,-13 8 7 15,-2-7 9-15,0-2-26 0,2-8 35 0,2 4 0 16,-4 1-22-16,-4 2-4 0,-3 4 36 16,-3 1-8-16,-1 6 30 0,2-3-43 0,-1 0 2 15,-3 3 1-15,-2 4 9 0,0 0-41 0,2 10 5 16,-2-4 1-16,0 6-19 0,-2-1 16 16,2-3-7-16,0 5-6 0,-9 21-1 15,7-10-13-15,2-13-3 0,0 8 36 0,0 1-14 16,-11 23-13-16,8-20 22 0,-2-5-18 15,0 1-11-15,1 0-12 0,2-6 0 0,-3 3-93 0,2-5-16 16,0-5-37-16,0 1-37 0,0-4-34 16,-1-1 18-16,1-2-248 0,-1 0 32 15,4 0 33-15,0 0-3 0,-9-10 47 0,8 4-14 16,1-1 26-16,4-8 12 0,6-4 27 16</inkml:trace>
  <inkml:trace contextRef="#ctx0" brushRef="#br0" timeOffset="311361.7743">32664 1125 351 0,'9'11'340'0,"1"2"-55"15,1 8-21-15,-4 3-42 0,2 1 17 16,-6 0-35-16,-3 5-6 0,0 1-11 0,0-17-17 16,0 8 21-16,-14 32-44 0,5-20 5 0,-2-2-15 15,0 3-15-15,-2-4-14 0,-2 3 32 0,-7-4-22 16,5 3 17-16,-1-7-21 0,5-7 3 15,-5 1-25-15,1-1-1 0,0-1-11 0,-1 1 0 16,-1-2-4-16,2-2-14 0,-5 2 8 0,2-2-38 16,-1-1 25-16,-1 1 3 0,1-4-7 15,-1 2-3-15,-3-4-21 0,0 3 10 0,1 1-24 16,2-3 16-16,-1-1-26 0,2 0-3 0,3-1-73 16,1-6-51-16,-3 2-85 0,0-3-62 15,4-1 25-15,6 0-273 0,-17-9 79 0,13-1 23 16,-1-3 8-16,5-2 11 0,-6-2 35 15,4-3 65-15,0 0-10 0,0-2 7 0</inkml:trace>
  <inkml:trace contextRef="#ctx0" brushRef="#br0" timeOffset="316160.4187">21278 7038 363 0,'0'-13'303'0,"0"13"-29"0,0 0-11 16,0-14-38-16,-14-3 10 0,17 14-53 0,-3-2 5 15,3 3-45-15,0-3-15 0,1 2 3 0,-1-1-32 16,0 1 2-16,8-5-29 0,0 3 28 15,-2 2-40-15,0-2 19 0,2 5-30 0,-11 0 24 16,12 0-1-16,21 11-11 0,-15-3 10 16,-2 3-29-16,0 2 42 0,-1 0-16 0,2 2-27 15,-5 4 8-15,-2-1-4 0,-1-2-11 16,-3 3 7-16,-2 1 15 0,-1-2-15 0,-3-9 22 16,0 7-31-16,-12 19-26 0,3-14 15 0,-3-3 5 15,-3 0-7-15,0-3-28 0,1 1 47 0,-1-5-39 16,1 1 5-16,-1 1-31 0,1-6-4 15,-3 2-10-15,4-2-20 0,4-1-17 0,1-1-10 16,2-3-37-16,1-2-44 0,1 0 5 16,4 0 15-16,0 0-208 0,0 0-60 0,-6-15 47 15,10-2 5-15,2-5 43 0,3 2 5 0,4-2 24 16</inkml:trace>
  <inkml:trace contextRef="#ctx0" brushRef="#br0" timeOffset="316423.8175">21479 7053 702 0,'10'-13'252'0,"-2"3"-18"0,-1 2-29 0,-2-1-29 15,1 3 17-15,-4 3-33 0,1-1 7 16,0 3-33-16,-2-4-11 0,0 3 17 0,0 2-29 16,-1 0-15-16,0 1 4 0,0 5-17 0,-1-2 0 15,0 2-8-15,-2 10-3 0,-2 0 0 16,-2 0-6-16,-1 2-18 0,5 0-13 0,-1 3 18 16,1 1-25-16,0-2 18 0,2-1-26 15,-1 0 4-15,-1 0 9 0,3-8-5 0,0 1-8 16,0 5-2-16,16 15-8 0,-7-15 3 15,1-2-42-15,-2-3 18 0,4 1-53 0,3-2-13 16,-3-3-34-16,0-3-23 0,0 1 11 16,0-2-92-16,-12-4-74 0,11 0-64 0,12-10-37 15,-9 1 62-15,0 1 4 0,1-7 17 16,1 2 10-16</inkml:trace>
  <inkml:trace contextRef="#ctx0" brushRef="#br0" timeOffset="316619.2619">21802 7232 680 0,'6'-4'254'0,"0"2"-41"0,1 0-13 16,-3 2-4-16,0 0 5 0,0 0 7 15,-1 0-15-15,1 0 26 0,1 1-45 0,-1 5-4 16,1-2-19-16,0 8 22 0,0 2-4 16,1 2-19-16,-1 2-16 0,-1 0-17 0,-3 0-21 15,1 0-2-15,-2 0-8 0,5 0-33 16,-5-9-6-16,0 3 12 0,0 2-5 0,0 0-6 16,0 1-5-16,0-1-66 0,0-2-59 0,0-4-30 15,0 0-26-15,0-2-56 0,0-6 18 16,0 7-113-16,0-7-89 0,9 7 28 0,-6-8 28 15,0-2-35-15,0-1 23 0,7-11 24 16,0-4 32-16,-1-3 9 0</inkml:trace>
  <inkml:trace contextRef="#ctx0" brushRef="#br0" timeOffset="316815.8477">22144 7169 517 0,'3'-3'336'0,"0"0"-45"0,0 0-32 15,1-1-41-15,2 1-5 0,6-3-39 0,-2 2-8 16,1 2-24-16,4-5-15 0,0 1-5 16,2-1-46-16,-1 2-17 0,-1 0-68 0,2 1-25 15,-1-3-25-15,2 0 5 0,1 0-104 16,-5 1-133-16,3-2 23 0,-2-4 20 0,-1 2-91 16,-1 1 34-16,-2 0 10 0,4 1 5 15</inkml:trace>
  <inkml:trace contextRef="#ctx0" brushRef="#br0" timeOffset="317203.684">22493 6974 383 0,'3'-3'329'0,"0"1"-77"16,0 0-24-16,-2 1-22 0,0-1-39 16,-1 1-11-16,2 2 9 0,-1 2-30 0,-1-1 12 15,0 3-26-15,0 0 0 0,-1 1-34 16,1 1-15-16,0 1 6 0,0 2 13 0,0 4-34 16,0 3 9-16,0 1-37 0,10 15 10 0,-2-16 3 15,0-2-17-15,-1-4 20 0,0-3-21 0,2 4 4 16,0-4 8-16,3-1-5 0,-1-5-19 15,-1 1 1-15,-1-1-6 0,-1 0 8 0,-8-2-6 16,9 0-6-16,3 0 32 0,16-16-34 16,-14 4 29-16,-3 1-19 0,3-1 32 0,-1-2-2 15,-1 0-7-15,-3 0 13 0,-3 6 9 0,4-3 5 16,0 3 12-16,-7 0-33 0,0 4-4 16,0-1-3-16,-1 3 39 0,2 2-36 0,-4 0-4 15,0 0 41-15,0 0 21 0,0 0-18 16,10 14 2-16,-9-9 2 0,7 10-20 0,-5 2-5 15,-1-4-26-15,1 5 34 0,1 3 3 0,-3-3-36 16,2 0 6-16,0 0-12 0,-1-2-15 16,2 0 18-16,-3 2-20 0,2-5-15 0,1 1 0 15,-1-3-78-15,-1-1-43 0,-2-2-56 16,1-3-60-16,3 0 23 0,-3-2-220 0,-1-2-16 16,2 2 31-16,-2-3 37 0,0 0 1 0,0 0 61 15,17-17 2-15,-3-3 16 0,-1 0-5 16</inkml:trace>
  <inkml:trace contextRef="#ctx0" brushRef="#br0" timeOffset="317433.0825">23140 7013 376 0,'8'-4'386'0,"-3"1"-55"0,0 0-65 0,-1-1-24 16,0 4-20-16,0 1 34 0,-2 2-10 16,2 0-42-16,6 8-13 0,-4 2-22 0,2 1 29 15,2 2 4-15,-4 3-43 0,0 1-38 16,-2 5 2-16,1-6-1 0,-1 1-29 0,1 3-15 15,0 0 34-15,-2-1-48 0,-3-3 8 0,4 1-20 16,-1-2-12-16,-1 0 6 0,0 0-4 0,-1-6-63 16,-1-6-67-16,0 1-45 0,0 0-57 15,0 0 18-15,0-7-295 0,-13 12 14 0,10-11 34 16,-2-2 47-16,0 0-5 0,0-2 29 16,-4-7 17-16,1-4 13 0,-1-6 5 0</inkml:trace>
  <inkml:trace contextRef="#ctx0" brushRef="#br0" timeOffset="317902.1888">23247 6557 287 0,'2'-17'435'0,"0"5"-102"0,0 1-27 15,5 1-52-15,2-5-7 0,2 7-24 16,-3 0-29-16,7-1 13 0,-1 3-45 0,5 2-12 16,-2 0-30-16,-2 2-13 0,-15 2-7 0,13 0 38 15,17 15-50-15,-15-5-4 0,-4 4-8 16,-2 5-9-16,-4 0 11 0,2 3 2 0,-5 0-24 16,-2 3-7-16,0-12-4 0,0 5-18 15,-16 26-2-15,8-19-4 0,-1-2-1 0,0-1 47 16,2-3-5-16,3 2-34 0,2-2-18 0,-1-1 15 15,3-12-4-15,0 3 22 16,0 4-6-16,17 13-3 0,-4-17-4 0,1 0-4 16,3 1-16-16,2-7 0 0,7 0 21 0,-15-3-10 15,6 0 37-15,5 0-23 0,0 0 2 0,0 0 3 16,1 0-8-16,-1 0-3 0,23-11-31 0,-30 8 18 16,-4 1-13-16,-1 1 14 0,-2 0 18 15,-2 0-24-15,-1 1-21 0,-1 0 3 0,-1 0-105 16,-3-2-18-16,-4 2-60 0,1 0-74 0,-11-5 23 15,1 2-243-15,-6-2 20 0,-5 0 46 16,-3 0 35-16,-2 1 48 0,-2 1 33 0,-6-3-18 16,-5 3 20-16,-5 0 41 0</inkml:trace>
  <inkml:trace contextRef="#ctx0" brushRef="#br0" timeOffset="318405.6606">20981 6716 642 0,'0'-3'274'0,"0"1"-50"0,-1 1-26 0,-1 1 1 0,1 1-4 16,-2 1-33-16,-4 12 2 0,-2-2-10 15,-2 6-2-15,1 3-3 0,1 4-26 0,-1 2-11 16,4 0 16-16,-4 2 31 0,0 2-17 16,1 5 8-16,1-1-14 0,-3 2-25 0,4 2 23 15,0 3-12-15,0 1-1 0,1 2 2 0,1 2-8 16,-1 0-23-16,3-1-16 0,2 5-1 16,0 0-5-16,1-26-15 0,0 13 2 0,10 49-6 15,-2-41-17-15,2 3 8 0,2-2-38 0,7-1-1 16,0-6-90-16,3 2-5 0,3-6-39 15,2-4-18-15,6-4-33 0,5-2-45 0,7-5 23 16,-1-4-195-16,10-2 33 0,5-11-95 16,9 0 31-16,1-4 102 0,-31 0-27 0,78-15 23 15,-36-2 11-15,1-2 7 0</inkml:trace>
  <inkml:trace contextRef="#ctx0" brushRef="#br0" timeOffset="319036.4662">23337 7017 296 0,'-1'-4'163'0,"-1"1"-26"0,0-1-17 0,1-1 19 16,-2 3-22-16,1-4-4 0,0 4-34 0,0-1 35 15,0-1 1-15,2 2-9 0,-2-1-1 0,1 1 21 16,-3 0-13-16,2-1-8 0,2 0 13 0,-2 1-16 16,2 2 22-16,-1-4-1 0,1 2 0 15,-1 0-16-15,1 2 25 0,0 0-53 16,0-3-2-16,0 3-4 0,0 0 20 0,8 0 11 15,-4 3-28-15,1-2 9 0,10 10-32 0,-1 0 5 16,2 4-6-16,3 1-5 0,-2 2 26 16,0 0-7-16,-1 2-7 0,-3-1 4 0,5 4-5 15,-6 4-7-15,4 1-6 0,-7 0-3 0,0 2-4 16,-3 0-5-16,-5 0 24 0,1 0-8 16,-2 3 5-16,0-19-25 0,0 10-3 0,-18 26-3 15,12-24 27-15,-5-1-39 0,-4 2 1 0,1-5 0 16,-1 0-2-16,-2-1-1 0,1-5 0 15,0 3-2-15,-3-2-68 0,-2-2-49 0,-1-4-41 16,-3-1-49-16,1-2 19 0,-3-1-257 16,-1-2-6-16,-1-2 19 0,0 0 67 0,-2-3 2 15,17 0 23-15,-11 0 24 0,-2 0-23 0,-3 0 44 16</inkml:trace>
  <inkml:trace contextRef="#ctx0" brushRef="#br0" timeOffset="319516.4202">21655 7782 445 0,'-4'0'269'15,"-1"0"-34"-15,2 0-23 0,0-1-13 0,2 1-29 16,1 0-18-16,1 0 27 0,4 0-45 0,1-1-10 16,15 0-11-16,-10 1-18 0,8 0 1 0,5 0-12 15,5 0 7-15,3 0-19 0,31-9 13 16,-26 9 4-16,0-3-33 0,1-1-7 0,9 1 11 15,0-1-5-15,6 1-5 0,4 0 6 0,2 0-1 16,4 1 8-16,-2-3-25 0,0 3 14 16,-2 2-19-16,-3-3 31 0,-1 0-24 0,-1 2 14 15,-7 0 18-15,4 0-6 0,-6 0-15 16,-1-1 14-16,-5 2-11 0,-5-2-4 0,-1 2-15 16,2-2-10-16,-6 2 13 0,-17 0-1 0,3 0-41 15,2 0-8-15,-6 0-23 0,-1 0-63 16,-10 0-28-16,0 0-70 0,12-7 18 15,-16 7-275-15,-2 0 44 0,-3 1 39 0,-11 2 0 16,6-3 23-16,-25 9 60 0,15-5-28 16,-7 2 65-16</inkml:trace>
  <inkml:trace contextRef="#ctx0" brushRef="#br0" timeOffset="319924.2592">22408 8088 907 0,'0'3'310'0,"0"3"-49"0,0-3 13 0,-1 0-39 15,0 1-52-15,2 0 3 0,0 2-13 0,-2 1-33 16,0-2 1-16,1 4-14 0,0 0-26 16,-12 18 1-16,3-13-15 0,0 1-31 0,-1 2 14 15,0-3 28-15,-5 1-39 0,2-3-9 0,-3 1-23 16,-1-2-16-16,1 0-1 0,-2-2 21 0,2-1-18 15,-2 0-10-15,-2-3-7 0,9-1 25 16,0-1-19-16,2-2-4 0,2-1 37 0,7 0-34 16,0 0 29-16,-8 0-28 0,8 0 24 0,-14-13-26 15,15 7 9-15,0-2-2 0,4-6 9 16,6-1-4-16,-2-1 15 0,2 1 13 0,3 2-8 16,-1-1 7-16,3-1-4 0,0-2 47 15,0 7-14-15,0 0-15 0,5 2-10 0,-2-1 10 16,2 2-26-16,-1-1 19 0,2 4 24 0,-2 0-21 15,-1 0 1-15,1 2-12 0,-1-1-10 0,0 3-6 16,-4 0-3-16,-5 0-72 0,1 0-53 16,-1 0-30-16,2 0-62 0,-2 0 17 0,-1 0-208 15,-1 0-71-15,-2 0 28 0,-6 0 25 0,9 0 27 16,-1 0 25-16,0 0 3 0,-1 0 41 16,0 0 22-16</inkml:trace>
  <inkml:trace contextRef="#ctx0" brushRef="#br0" timeOffset="320164.0622">22752 8147 699 0,'3'0'349'0,"1"2"-7"0,-1-2-69 0,0 2-39 15,-2 1 44-15,1-1-34 0,1-1-15 0,-1 3-26 16,-2 3-23-16,3-3 17 0,-1 2-36 16,-2 2-6-16,0-1-15 0,1 11-14 0,-1-9-6 15,0 5-10-15,0 2-16 0,0 2-15 0,0-1-12 16,0-1-7-16,0 1-15 0,0-1 18 15,0-3-33-15,0-1-2 0,0-1-92 16,0-2-29-16,0 0-35 0,-11 4-28 0,11-8-24 16,-1 2 16-16,1-4-160 0,0-1-66 15,-1 1-35-15,1-3 30 0,0 0 27 0,2 0 19 16,0-3 3-16,1-3 57 0,5-5 15 16</inkml:trace>
  <inkml:trace contextRef="#ctx0" brushRef="#br0" timeOffset="320483.3334">23066 8115 891 0,'15'-9'331'0,"0"3"-45"0,1-1 16 0,-2 0-47 15,0 2-21-15,-2 4-18 0,-3 0-44 0,-9 1-1 16,7 0-19-16,-1 0 8 0,-6 0 13 16,9 0-18-16,2 14-16 0,-8-10-23 0,0 3-15 15,-3-1 4-15,-2 10-36 0,2-7 6 16,-11 17-28-16,4-11 8 0,-1 2-10 0,1-3 6 15,0 1-8-15,-1 1-1 0,1-5-7 0,4-1-1 16,1 0 1-16,0-3-9 0,1-1 0 16,1-6-9-16,0 0 0 0,0 6 1 0,0-6-1 15,14 11-7-15,-7-9 7 0,1-2-2 16,13 0-14-16,-10 0 30 0,7 0-32 0,23-10 1 16,-16 1-1-16,-1 1 1 0,0-3-156 15,-2-1-50-15,5-2 19 0,-3-4-251 0,1-2-51 16,3-1 52-16,2-6 32 0,-1 0 27 15,4 0 16-15,6-2 23 0,-1-3 20 0,-2 2 13 16,6 0 2-16</inkml:trace>
  <inkml:trace contextRef="#ctx0" brushRef="#br0" timeOffset="320951.4578">24250 7585 577 0,'2'-3'360'0,"4"-1"-50"0,-1 1-39 0,10-3-31 0,5 1-11 15,-9 2 13-15,7 1-51 0,-1 0-42 16,2-1 3-16,4 2 11 0,-13 1-20 0,6 0-25 16,2 0-14-16,3 0-9 0,-1 0-31 15,0 0 24-15,1 0-39 0,-5 0-6 0,19-12-28 16,-26 7-42-16,-1 1-41 0,2-6-16 0,0-1-78 15,-4 3 15-15,-1-7-61 0,-2 1-6 0,-1-1-52 16,-2 15 20-16,0-13 23 0,-11-16 104 16,8 19 8-16,0 2 143 0,1-1 45 15,-6 5 43-15,5-1-22 0,0 0 30 0,3 1-22 16,-4 1-18-16,3 0-20 0,0 2 23 16,-2 2 39-16,1 0-15 0,0 1 2 0,-1 3 11 0,1 0 14 15,-3 11-16-15,1 2-14 0,-1 0-11 16,1 3 24-16,0 1 12 0,1 1-6 0,1 2-15 15,0 2-9-15,-1-2-4 0,3-11 2 16,0 5-33-16,0 5-1 0,0 1-19 0,0 0 11 16,-9 24-9-16,7-26-6 0,0-2-46 15,-2-1-14-15,4-11 0 0,0 1-149 0,0 5-64 16,0-4 20-16,-9 8-281 0,7-14 19 16,2-2 45-16,-2-3 11 0,0 0 34 0,2-3 57 15,0-2-15-15,0 0 28 0,4-16 15 0,2-7 25 16</inkml:trace>
  <inkml:trace contextRef="#ctx0" brushRef="#br0" timeOffset="321697.0192">25942 6655 483 0,'2'-2'306'16,"-2"2"-23"-16,2 0-36 0,1 0-28 0,-3 0 23 15,1 0-39-15,0 0-31 0,0 0-11 0,1 0 1 16,0 0 5-16,-2 0-50 0,0 4 47 15,0 0-44-15,0 2 9 0,0 2-5 0,-5 9-15 16,-2 4 32-16,5 1-2 0,-5 6-13 16,1-1-8-16,-3-2-2 0,0 2 16 15,0 3-11-15,2 1 4 0,-5 0-18 0,1 4 0 16,0 2 0-16,2-1-25 0,0 4 10 0,3-1-10 16,-1-3-4-16,1 6-10 0,1 0-5 0,4-1-22 15,1 1 13-15,0-24-12 0,0 12-9 0,0 4-2 16,16 38 0-16,-7-35-3 0,3-3 8 15,1-2-18-15,2-2-7 0,2-3-12 16,3-4-38-16,-3 0-36 0,6 1 6 0,-2-7-26 16,1-4-38-16,2 1-22 0,2-5-34 0,-2-3-31 15,-15-6-47-15,7 0 24 0,15-12-234 16,-15 1 21-16,-5-3 28 0,5-5 28 16,-5-4 14-16,3-2 25 0,-3-4 24 0,-1-4 16 15,4-1 21-15</inkml:trace>
  <inkml:trace contextRef="#ctx0" brushRef="#br0" timeOffset="321993.8461">26286 6892 646 0,'1'-11'375'0,"3"2"-88"0,4-4-15 0,3 3-39 15,1 1 12-15,-1 4-50 0,-2 2-9 16,3 1 9-16,-2 2-23 0,-1 0 6 0,7 0-20 15,18 14 19-15,-16-1-29 0,0 2-21 16,-2-1 3-16,-1 1-30 0,-1 6 0 16,-3-1-24-16,-2-1 21 0,-5-1 2 0,-2 4-29 15,1-1 7-15,-3-11-8 0,0 5-7 0,-18 22-26 16,7-18 22-16,-3 2-38 0,1-7-25 0,-1 4 3 16,3-2-58-16,-3-4-33 0,-1-4-48 15,2-1-5-15,3-2-47 0,4-2 19 0,-1 1-210 16,-1-2-84-16,8-2 62 0,0 0-3 15,0 0 28-15,-6-11 2 0,10 6 24 0,4-12 61 16,1-2 45-16</inkml:trace>
  <inkml:trace contextRef="#ctx0" brushRef="#br0" timeOffset="322234.5422">26630 6907 455 0,'6'-9'380'0,"3"4"-65"0,-5 0-38 15,1 2-37-15,-2 0 19 0,1 2-60 16,-4 1 15-16,0 0-55 0,-4 3 12 0,1 1-33 15,-8 11 25-15,0-2-7 0,-3 1-18 0,1 5-51 16,4-2-34-16,-5-1 33 0,3 1-9 16,5 1-8-16,-2 3-8 0,4-2-11 0,-2-1-5 15,5 1-4-15,1-9-9 0,0 4-19 16,0 0 43-16,13 17-61 0,-5-14-20 0,3-3-23 16,0 3-19-16,5-4-27 0,-1-4 0 0,1-3-66 15,2 4 17-15,-2-6-71 0,5-3-65 16,-15-1-55-16,5 0-26 0,16-14-1 0,-13 7-6 15,-1 2 51-15,0-6 0 0,3 0-13 16</inkml:trace>
  <inkml:trace contextRef="#ctx0" brushRef="#br0" timeOffset="322621.8772">26829 7165 222 0,'12'-9'325'0,"-3"-2"-27"0,-3 4-40 15,5 0-51-15,-3-5-2 0,3 2-2 0,-3 0 22 16,2 3-33-16,-3-1 15 0,5 2-38 0,-2 0 34 16,-3 1-21-16,2 2-8 0,-3 2-19 0,1-1-33 15,0 2-15-15,-1-1 41 0,-6 1-25 16,0 0-3-16,13 0-22 0,12 19 14 0,-18-12-6 15,0 3 5-15,-2 5-1 0,-3-2-25 0,-2-2-10 16,0 1-12-16,0-2 15 0,0 5-19 0,-14 22-10 16,5-21 4-16,-1 5-9 0,-2-7-11 15,3 2-1-15,0 5-6 0,0-7 18 0,2-1-29 16,3-1 7-16,-1-2-8 0,5-10 4 0,0 7-28 16,0 0 15-16,0-7-6 0,0 8 2 15,0-8-13-15,16 14 20 0,-9-13-10 0,12 2 4 16,2-1 5-16,-10-2-7 0,7 0-5 15,3 0 7-15,1 0 31 0,2 0 5 0,22-12-15 16,-26 8 13-16,2-1 0 0,-5 3-13 16,-4 0 8-16,2-1 3 0,-3 1-7 0,-4 0-8 15,-1 2-12-15,1-3-4 0,-4 3 2 16,2-2 13-16,-4 0-19 0,1 2 14 0,-3 0-34 0,0 0 4 16,0 0-45-16,0 0-22 0,0 0 8 15,0 0-79-15,0 0-62 0,11-10-33 0,-10 6 25 16,-2 1-258-16,2-2 5 0,0 2 34 0,2-4 9 15,3-8 23-15,-2-3 29 0,1 1 22 16,2 0 96-16,-1-1-25 0,1 2 7 0</inkml:trace>
  <inkml:trace contextRef="#ctx0" brushRef="#br0" timeOffset="323031.9082">27675 7056 602 0,'0'-1'347'0,"0"-1"-49"0,1 2-50 0,1-3-13 15,-2 2-2-15,1-1-30 0,3 2-22 16,2-2-28-16,-1 1 4 0,1-1-28 0,2 2-10 15,11 0 0-15,0 0-49 0,2-1 11 0,-2 1-6 16,-1-1-12-16,5 1 23 0,-3-2-18 0,7 2 5 16,-5 0-13-16,-2-2-5 0,0 2-3 15,-3 0-17-15,1-1-3 0,-4 1 57 0,-4 0 9 16,-1-1-11-16,2-1-9 0,-6 1 15 16,-1 0-13-16,0 1-36 0,-1 0 13 15,1-2-26-15,-1 0-23 0,1 2 3 0,-1-2-1 16,-1 0-65-16,-2-1-58 0,3 0-48 0,-2 0-29 15,1 0 18-15,-2 3-246 0,0 0-43 16,0-7 71-16,10-17-13 0,-4 8 16 16,6 0 78-16,-3-1-11 0,5-3 44 0,-2 2-46 15</inkml:trace>
  <inkml:trace contextRef="#ctx0" brushRef="#br0" timeOffset="323508.4553">28274 6707 716 0,'4'-3'361'16,"0"1"-25"-16,-2-2-55 0,3 3-35 0,-4-2 54 16,1 1-57-16,0 0-28 0,0 0-26 0,-1 2 17 15,0-2-27-15,-1 4-30 0,1 2-14 16,-1 1 11-16,-1 2-25 0,1 9-14 0,0-4-22 16,0 3 12-16,-14 17-36 0,8-10-7 0,3-1-6 15,0 1 5-15,-2 0 3 0,3-2 2 16,0 3-18-16,2-15-4 0,0 7-12 0,0 0 25 15,0-3-57-15,0 0 42 0,0 3-34 16,13 12 38-16,-9-18-20 0,1-1 3 0,6 0-19 16,-4-3-14-16,3 1 32 0,-2-5-35 0,1 0 14 15,-9-1 42-15,11 0-31 0,16-11 8 16,-13 3-28-16,1-2 24 0,-1 1 1 0,-1-5 8 16,1-1-27-16,0-6 18 0,-3 2 2 15,2-2 9-15,-2 2 5 0,-1 1 6 0,0 1 14 16,-5 4 1-16,5-1-20 0,-4 6 22 0,-3 1-1 15,-1 0-16-15,2 3 1 0,-4 1-6 16,2 0-8-16,-2 3 4 0,0 0-10 16,0 5 8-16,0-3-15 0,0 4 14 0,0 2-5 15,-2 10-6-15,2-8-12 0,0 3 17 0,0 3-7 16,0 3-10-16,0 1 0 0,-12 20 18 16,12-16-13-16,-2-5 9 0,-1-1-20 0,0 1-24 15,2-5-37-15,-1 6 6 0,0-7-59 0,-1 4-94 16,-2-3-42-16,-1 1-37 0,3-8 30 15,0-1-252-15,0-2 23 0,1 0 65 0,2 0 45 16,0-4-23-16,0 0 38 0,0 0 16 16,7 1 40-16,-4-4 20 0,1 0-8 0</inkml:trace>
  <inkml:trace contextRef="#ctx0" brushRef="#br0" timeOffset="323880.1686">28662 7047 329 0,'10'-11'367'0,"4"3"-63"0,0 1-13 0,-3 2 23 16,-1 0-49-16,-4 1 2 0,1 3-32 15,-7 1 1-15,7 0-28 0,-1 0-23 0,-6 0-3 16,10 0-8-16,11 10-20 0,-9 2-28 0,-6-5 8 16,1 5-8-16,0 0-14 0,-3-2-15 0,-2 1 10 15,0 0-23-15,-2-11 0 0,0 12 0 16,0 1 2-16,-14 17-37 0,9-16 14 0,0 1-17 16,0 1-5-16,-2-4-3 0,2-2-4 15,2-2-15-15,-1-5-5 0,2 5 3 0,0-2 14 16,1-2-25-16,1-4 10 0,0 0-4 0,0 0 13 15,0 7-6-15,14 1-4 0,-6-7-16 16,10 2 25-16,-2-1-25 0,-3-2 28 0,-13 0-22 16,17 0 29-16,2 0 1 0,3 0-9 15,-1 0 3-15,-1 0 1 0,1 0-26 0,-1 0 13 16,-5-6 5-16,0 6-3 0,8-8-24 16,-15 6 21-16,-3 1-6 0,1-1-18 0,-2 1 4 15,0 0-28-15,0 1-2 0,-1-1 5 0,-1 1-75 16,-2-1-58-16,-2 0-72 0,-4 1 22 15,-9-1-257-15,-5-2-31 0,-1 0 28 0,-9 3 46 16,-4-1 29-16,-2-2 27 0,17 3 24 0,-15 0 35 16,-10 0 19-16,-60 11 20 0</inkml:trace>
  <inkml:trace contextRef="#ctx0" brushRef="#br0" timeOffset="324398.637">26465 7670 781 0,'0'-2'256'0,"2"1"-25"16,2-2-14-16,-4 2-19 0,6-1 30 16,-1 0-46-16,12-3-34 0,3 0 12 0,7 3-44 15,1 0 14-15,3-1-44 0,0-4 19 0,5 3 0 16,4 2 1-16,6-1-35 0,0-1-18 0,9 0-1 15,-1-1-2-15,4 2-2 0,1-2-20 16,3-1 32-16,6 1-24 0,1-1-14 0,2 0 5 16,-2 2 15-16,0 0-14 0,-2-3-4 15,-1 3 36-15,-1 2-32 0,-3 0 7 0,-3 0-29 16,-1 1 17-16,-6-1-2 0,-3 1-1 16,-3-2 47-16,-7 2-8 0,-3-1-6 0,-2 2-4 15,0-2 27-15,-7-1-5 0,-4 3-9 16,-5-4-5-16,-3 4-6 0,-3-2-5 0,-3 1-6 0,-1 0-66 15,-3 1-34-15,0-2-63 0,-3 0-62 16,1 1 19-16,-3 1-300 0,0 0 0 0,-13-5 33 16,-4-2 30-16,-5 3 14 0,-8 4 58 15,3-3 29-15,-4 3 2 0,17 0 10 0</inkml:trace>
  <inkml:trace contextRef="#ctx0" brushRef="#br0" timeOffset="324815.2305">27562 7857 480 0,'-2'6'448'0,"0"1"-77"15,-1-2-54-15,1 1-73 0,2-1-7 16,0-2-22-16,0 2-28 0,0 0-23 0,0 2 40 16,0-7-11-16,-2 22-22 0,-2-10-18 0,-2 1-17 15,4 3-72-15,-4-3-7 0,1-2-7 16,-7-1 48-16,3 3-11 0,-2-5-45 0,0 3-18 15,0-7 11-15,-2 6-14 0,-1-3-40 16,3-3 29-16,3-1 4 0,-2 0-2 0,3-1 6 16,1-1-25-16,6-1 2 0,0 0 16 15,-7 0 17-15,7 0 11 0,-7 0-26 0,0-12 0 16,1-1-4-16,7 1 3 0,2 4-26 0,6-6 40 16,4-1 2-16,0 0-3 0,1 0 8 15,2-1-3-15,0 3 38 0,3 1 3 0,-2 2-17 16,-2 0 29-16,2 1-24 0,-2 3-15 15,1-1-4-15,-3 2 19 0,5 0-8 0,-5 3-12 16,3 0 4-16,-3-1 0 0,0 3-21 16,-13 0 2-16,8 0-40 0,5 0 0 0,-1 0-113 15,-1 0-51-15,0 0-99 0,-6 0 26 16,-5 0-261-16,8 0 32 0,-8 0 30 0,0 0 75 16,7 0 4-16,-7 0 11 0,7 0 24 0,-7 0 17 15,7 0 46-15</inkml:trace>
  <inkml:trace contextRef="#ctx0" brushRef="#br0" timeOffset="325147.0979">27943 7806 739 0,'10'-3'381'0,"5"-3"-25"0,-1 5-43 0,-3-1-41 0,-1 0 46 16,1 2-52-16,-11 0-8 0,8 0-22 16,3 0-8-16,16 12-42 0,-16-5-15 0,1 3-21 15,-5-2-17-15,-1 7-12 0,-2-5 6 16,-2-1-25-16,-2-9-9 0,0 9-16 0,0-1 8 0,0 3-18 15,-17 14-16-15,8-12 15 0,-1 0-23 16,2-1 3-16,1-1-1 0,-1-1-22 16,0-3 22-16,6-1-29 0,-3 0 12 0,4-1-5 15,0-3 15-15,1 1-9 0,-2 0-18 0,2-3-4 16,0 0 17-16,9 6 1 0,-2-5-16 16,0 1-2-16,13 0 13 0,0-2-5 0,-11 0 11 15,9 0-7-15,3 0-9 0,24-14 2 16,-19 7-9-16,-1-2-56 0,3-1 5 15,-2 0-65-15,-2-5-81 0,-1-2-27 0,0 0 22 16,1-5-332-16,2-3 18 0,-1-2 68 0,-1 0-7 16,1-7 66-16,2-1-3 0,0 1 47 15,1 1 22-15,-1 0 24 0,5 2-6 0</inkml:trace>
  <inkml:trace contextRef="#ctx0" brushRef="#br0" timeOffset="325629.2583">29459 6644 229 0,'3'-3'418'16,"0"-2"-62"-16,0 3-40 0,-1 0-44 0,0 1 5 16,-1-1-47-16,1 1-22 0,1 2-12 0,-1 2-4 15,1 1-28-15,6 9-18 0,-2 5 50 16,-1 1-32-16,2 8-21 0,0-1-4 0,1 3 14 16,-1 4-23-16,-1 2-7 0,0 3-24 15,0 3 18-15,-1 0-21 0,0 3 3 0,-1 3-20 16,4-1 10-16,-5 3-27 0,-2 0 13 0,-2-2-3 15,0-22-20-15,0 11 3 0,0 7 1 16,-18 49 7-16,7-44-16 0,-3-1-6 0,-2-2-3 16,-3-1 6-16,-1-2-17 0,-5-3 8 0,-1-2-4 15,-3-1-1-15,-3-2 3 0,-3-4-5 16,1 2-3-16,-2-5-1 0,-2-3 6 0,-1 0-6 16,-1-4-12-16,-5-1-44 0,-1-2-13 0,0-6-43 15,0 3 10-15,-1-6-108 0,-3-4-83 16,-5-2 23-16,26-2-283 0,-15 0 14 0,-65-16 34 15,47 5 40-15,-2 0 32 0,0-1 26 16,0-4 39-16,0-5 42 0,3-2 6 0,-5 1-24 16</inkml:trace>
  <inkml:trace contextRef="#ctx0" brushRef="#br0" timeOffset="326067.1653">24691 6705 595 0,'-1'0'243'0,"0"-2"-51"0,0 2-16 0,0-1-10 16,1 1-8-16,0 0-24 0,-2 0-16 0,2-1-14 16,-2 0-27-16,1 1 4 0,1-1 0 0,-2 0-11 15,2 1-8-15,-1 0-36 0,0-1-20 16,-1 1-29-16,1-3-49 0,0 1 8 0,0 0-188 16,1-2-106-16,-2 2 24 0,0-4 18 0,2 0-3 15</inkml:trace>
  <inkml:trace contextRef="#ctx0" brushRef="#br0" timeOffset="334603.1453">1725 10063 265 0,'0'0'215'0,"0"0"8"16,13-13-56-16,-13 13-22 0,0 0 6 15,27-24-16-15,-22 22-16 0,7-5-16 0,-2-1-14 16,5 3 4-16,-4-2-14 0,2 0 1 0,2 0-27 16,3-1 14-16,-4 2-1 0,3-1-9 15,-2-1 18-15,1 1-41 0,4 0 12 16,1 1 18-16,-1 0-18 0,1 2 1 0,0-3-20 15,1 1 3-15,-2 2 13 0,3 0-15 0,0 1-13 16,-3 3 15-16,2 0-17 0,-12 0-2 16,7 0-5-16,21 10 12 0,-17-4-10 0,1 2 16 15,-2 0-11-15,2 3-10 0,-1-3 18 0,-1 4-23 16,-1 0 24-16,2-2-24 0,-4 1 12 16,2 0-14-16,0 3 3 0,0-4-2 0,0 0-2 15,-2 2 12-15,2-3-12 0,-4-3 8 16,6 0-3-16,-5-1 10 0,4-2 1 15,0-1-6-15,1 0 6 0,-10-2-4 0,4 0 17 16,4 0-6-16,1 0-9 0,25-14 15 0,-20 9 6 16,0-1-8-16,0 1-20 0,3-4 7 15,-1-1-5-15,-3-1-10 0,2 2 14 0,-2-1 16 16,0-1-20-16,0-3 3 0,1 3 19 0,1-3-30 16,0 0 10-16,0-1-6 0,0 1 9 0,3 1 4 15,-6-1-6-15,3 1 23 0,0 3-28 16,-2 0 6-16,-1-1 3 0,3 0-4 0,-2 3 13 15,-3-1-22-15,-2 4 10 0,-1 2 12 0,-3-3 10 16,-1 4-30-16,-5 0 3 0,0 1 16 16,0 1 7-16,-9 0-13 0,7 0-14 0,-1 0 1 15,4 0 13-15,16 12-22 0,-14-7 14 0,2 1-10 16,0 1-7-16,-3-1 4 0,5 0 7 0,0-1 22 16,0 1-25-16,4-2 3 0,-1-1 9 15,0-1-6-15,2 1-9 0,0-2 3 0,-2-1 3 16,6 0-12-16,-14 0 13 0,5 0 16 0,4 0-12 15,28-12 4-15,-23 6-5 0,2 1 7 16,-2-1-19-16,3-2-6 0,-3 1 17 0,4-3 13 16,-3 2 0-16,0-2-6 0,-1-1-5 0,0 0-12 15,3 1 9-15,-1-2-12 0,2 1 2 16,-2 1 16-16,2-1 6 0,-2 0 3 0,-3 1-1 16,1-1-18-16,-1 1 30 0,-1-2 5 0,1 1 15 15,-2-2-21-15,0 3 3 0,-2-2 10 16,-2 4 6-16,1 1-9 0,-4-2 25 0,0 2-8 15,-1 0-34-15,-3 2 10 0,-3 1 13 0,0 0-1 16,-1 1 0-16,-1 0-21 0,0 0-14 0,-2 0 6 16,0 1 1-16,1 0-2 0,0-1 1 15,-2 2-25-15,0 0 14 0,0-1-1 16,0 0 22-16,0 2-13 0,0-1 3 0,2 0-14 16,-2 1-29-16,-1-1-48 0,-1-1-24 0,-1 2-48 15,0 0 15-15,0 0-291 0,0 0 5 0,-15-1 17 16,7 1 27-16,-12-1 19 15,4-4 48-15,1 5 9 0,5 0 31 0</inkml:trace>
  <inkml:trace contextRef="#ctx0" brushRef="#br0" timeOffset="336792.1767">10700 13347 616 0,'17'0'146'0,"20"11"32"16,-28-11-60-16,23-8-22 0,-12 2-8 0,5 1-3 15,-1-1 10-15,-2 1 2 0,3-3 2 16,2 0-15-16,1 0-14 0,-1 0-7 0,1-1-30 16,0 1 24-16,-1 0-9 0,1-2 0 15,0 0-17-15,1-1 17 0,2 0-10 0,-1 1 3 16,0-1 7-16,2-1-10 0,3 0-17 0,1-1 12 16,1 0-3-16,6 1 4 0,4-1-25 0,0 2 13 15,3 0-20-15,0 0 3 0,5 0-19 16,-1 3 29-16,-2-2 5 0,-1 3-2 0,3-2-21 15,1 1 7-15,-4 2 20 0,-2 0-20 0,1 2 12 16,-3 0-8-16,0-1 16 0,5 4-9 16,-5-4-15-16,3 4 5 0,-2 0-18 15,3 1 22-15,0 0 17 0,3-2-15 16,-2 1-6-16,2 0-2 0,6-1 8 0,1 0-8 16,0 2 14-16,2-2-17 0,-1 1 5 0,-1 0 12 15,0 1-1-15,-30 0-15 0,14 0 4 16,5 0 12-16,6 0 4 0,-1 0-21 0,1 0 3 15,1 0-5-15,-1 0-9 0,2 0 17 16,-3 0-7-16,2 0 15 0,-1 0-25 0,55-9 18 16,-59 6 5-16,1 2-10 0,1-4-11 15,-2 2 14-15,-3 0 4 0,1-1 17 0,0 1-21 16,-4-2 2-16,0 3 4 0,0-2-8 16,2 2 1-16,-5 1-2 0,-1 0-5 0,-1-2 3 15,-1 3 24-15,-2-1-21 0,1-1 5 16,-20 2 9-16,10 0-4 0,3 0-1 0,2 0-12 15,0 0 9-15,-1 0-16 0,3 0 0 0,1 0 13 16,-1 0 5-16,-3 0 10 0,3 0-29 16,0 0 10-16,2 0 9 0,36-10-15 0,-38 9 23 15,3-1-22-15,0-1 6 0,0 2 14 0,1-3-14 16,5 3-17-16,-2-3 24 0,2 1-14 0,0 0 5 16,-1 1-1-16,4 0 4 0,-3-1-2 15,2 1 20-15,-2-1-13 0,4 3-6 0,-2-3 22 16,0 0-26-16,0-1 7 0,-2-1 2 0,2 3-4 15,2-3-8-15,2-1 7 0,-2 1 3 0,5-2-6 16,-1 2 21-16,1 0-11 0,4-4 0 16,-3 1-8-16,1-2 21 0,1 3-17 0,2 0-14 15,-3 0 21-15,2-1 6 0,-3 2 5 16,1-1-27-16,-3 0 4 0,2 0 25 0,-3 2-26 16,-1 1 15-16,-1-2-15 0,1 0-1 0,0 1 12 15,2-1-26-15,-8 2 17 0,2-4-12 0,-2 1 24 16,1 1-13-16,0 1-3 0,1-2 11 15,-1 0-8-15,-1 1 17 0,1-2-18 0,2-2 1 16,-5 1 7-16,5 1-11 0,-2-4 6 0,-1 3 10 16,0 2 6-16,0 0-13 0,-5-3-7 15,0 4 11-15,-2-3-17 0,-2 2 0 0,2 1 4 16,-4 0-14-16,-1 0 18 0,1 0 12 16,-3 0-12-16,-1 0-3 0,-1 1 4 0,3-2-10 15,-4 3 21-15,2 0 0 0,-1-1-18 16,0 2 15-16,3-1-18 0,-3-1 4 0,3 3-2 15,-7-3 16-15,1 4-20 0,-3 0 16 16,-2-4-10-16,2 4 21 0,-5-1-11 0,-3 0-16 16,-3 1 5-16,-2-1 1 0,0 1-5 0,-3-1-3 15,1 1 12-15,-1 0 3 0,10-4 4 0,-1 2 5 16,-4 0-6-16,-3 2 5 0,1 1-3 16,-2-2-25-16,0 0 16 0,9-1 17 0,0-1-17 15,0 3-18-15,1-3 17 0,3 1-5 0,2 1 10 16,-1-1 0-16,-1 0 1 0,1 0-14 15,-3 2 19-15,1-1-6 0,-5-1-2 0,4 3-14 16,-4-1 2-16,-3 1 0 0,-1-1 13 16,-3 1 4-16,-8 0-4 0,7 0 8 0,-7 0 23 15,9 0-14-15,-2 0 8 0,-7 0-1 16,9 0-11-16,-9 0 6 0,7 0-1 0,0 0-8 16,-7 0 2-16,0 0 14 0,7 0 1 15,-7 0-28-15,7 0 14 0,-7 0 3 0,0 0 8 16,0 0-2-16,7 0-10 0,-7 0 3 0,0 0-11 15,6 0-11-15,-6 0 17 0,0 0-2 16,0 0 11-16,0 0-24 0,7 0 14 0,-7 0-3 16,0 0-14-16,0 0 2 0,0 0 17 15,0 0 1-15,0 0 7 0,7 0-21 0,-7 0 4 16,0 0 4-16,0 0 2 0,0 0-6 0,0 0-14 16,0 0 37-16,0 0-27 0,7 0-20 0,-7 0 34 15,0 0 8-15,0 0-31 0,0 0 0 16,0 0 24-16,0 0-19 0,0 0-15 0,0 0 5 15,0 0 18-15,7-5 15 0,-7 5-15 0,0 0-15 16,1 0 4-16,-2 0 0 0,2 0 14 0,-2 0-7 16,2 0 10-16,-1 0-18 0,1 0 8 15,-1 0 5-15,-1 0 0 0,2-1-14 0,-2 2 9 16,2-1 6-16,-2 0-1 0,1 0-24 16,-1 0 33-16,1 0-22 0,0 0-5 0,0 0 9 15,0 0-5-15,0 0-4 0,1 1 5 0,-1-1-3 16,-1 0 16-16,2 0 2 0,-2 1 3 15,1-1 10-15,-1 0-9 0,1-2-8 0,0 2 5 16,1 1-9-16,-2-3 6 0,-1 3 9 16,3-1-16-16,0 0-6 0,-1 0 1 0,0 0-7 15,0 0-7-15,0 0 26 0,0 0-16 0,0 0 7 16,-1 0 0-16,3 0-4 0,-3 0 36 0,0 0-33 16,2 0-10-16,1 0 17 0,-2 0 8 15,0 0-19-15,2 0 19 0,-1 0-27 0,-1 1 28 16,-2-1-19-16,2 0-3 0,0 0-26 0,0 0-1 15,0 0 5-15,0 0-30 0,0-1-19 16,-1 1-24-16,2 0-18 0,-2 0-28 0,0 0 14 16,0-1-218-16,0 1-34 0,-1 0 27 15,0-1-17-15,-3 0 26 0,-1 0 22 0,-10-2 31 16</inkml:trace>
  <inkml:trace contextRef="#ctx0" brushRef="#br0" timeOffset="342288.7999">26504 16518 270 0,'0'0'67'0,"0"0"-54"16,0 0-46-16,13 0-43 0</inkml:trace>
  <inkml:trace contextRef="#ctx0" brushRef="#br0" timeOffset="343407.0163">28117 17561 247 0,'0'0'92'0,"0"0"-33"0,0 0-21 16,0 0-6-16,0 0-17 0,0 0 32 16,0 0 7-16,0 0 26 0,0 0-37 0,0 0 17 15,0 0-14-15,0 0-43 0,0 0 33 16,0 0 10-16,0 0-15 0,0 0-3 0,0 0-32 16,0 0 29-16,0 0 12 0,0 0-4 0,0 0-4 15,0 0-23-15,0 0-41 0,0 0 15 16,0 0 37-16,0 0-22 0,0 0 16 15,13 0-6-15,-13 0-21 0,0 0-13 0,0 0 21 16,0 0 5-16,0 0 8 0,0 0-30 0,0 0 47 16,0 0-13-16,0 0-3 0,0 0 0 0,0 0-12 15,0 0 12-15,0 0 4 0,0 0 15 16,0 0-25-16,0 0 9 0,0 0-4 0,0 0-26 16,0 0 21-16,0 0-9 0,0 13 13 15,0-13 1-15,0 0-43 0,0 0 25 16,0 0 20-16,0 0-2 0,0 0 5 0,0 0 20 15,0 0-70-15,14 0 40 0,-14 0 6 0,0 0-43 16,0 0 27-16,0 0 15 0,0 0-22 16,0 0 28-16,0 0-24 0,0 0-18 0,0 0 31 15,0 0-52-15,0 0 3 0,0 0-25 0,0 0-64 16,0 0-30-16</inkml:trace>
  <inkml:trace contextRef="#ctx0" brushRef="#br0" timeOffset="406458.6984">13650 10678 317 0,'0'0'169'0,"0"0"-20"0,0 0-5 15,0 0-50-15,0 0 13 0,0 0-3 0,0 0-18 16,0 0-27-16,0 0-5 0,0 0-8 16,0 0-12-16,0 0 6 0,0 0 4 0,0 0-23 15,0 0 24-15,0 0-21 0,0 0 5 16,0 0-6-16,0 0-22 0,0 0-9 0,0 0-4 16,0 0 1-16,0 0-170 0,0 0 15 0,0 0 14 15,0 0-169-15,0 0 43 0</inkml:trace>
  <inkml:trace contextRef="#ctx0" brushRef="#br0" timeOffset="414636.6412">18479 7974 287 0,'16'0'174'16,"11"-21"-32"-16,-13 17 6 0,-3-1-33 0,6 1 7 16,-10-3-33-16,7 2 10 0,-5 1-39 15,4-3 42-15,1 1-18 0,-4 1 22 0,1-2-45 16,1-1 27-16,-3 2 8 0,2-2-9 0,-4 1-1 15,-2 0-12-15,-1-1-10 0,-1 0 7 16,3-6 6-16,-4 3-35 0,-1 0 11 0,-1 3-6 16,0 8-10-16,0-9-2 0,0-3 21 15,0 0-30-15,-18-13 12 0,10 16-16 0,-1-2-13 16,1 4 9-16,-5 0-13 0,-2 2 26 16,-2 2-10-16,-1 0 7 0,9 3-12 0,-7 0-10 15,-18 11 14-15,15-4-5 0,-1 4-19 16,0 3 18-16,0 0-4 0,4 3 5 0,-2 2 3 15,0-1-18-15,1 4-4 0,2 1 15 16,0 1-14-16,2 3 9 0,2-2-5 16,3 0-8-16,2 1 13 0,0 4-10 0,3-2 23 15,3-15-7-15,0 8-16 0,15 26 26 0,-7-25-7 16,3-3-4-16,2 0 0 0,2-2 3 0,2 0 3 16,4-4 17-16,-2 0-27 0,-1-1 2 15,3-3 20-15,-5-1-15 0,5-1-3 16,-2-3 10-16,0 0-12 0,1-3-49 0,-11-1-18 15,5 0-33-15,1 0 8 0,18-15-120 0,-15 3-63 16,-3-4-92-16,1 1 21 0,1-1 9 16,1-4 5-16,-2 1 27 0,-2 1-31 0</inkml:trace>
  <inkml:trace contextRef="#ctx0" brushRef="#br0" timeOffset="414874.9161">18851 7921 400 0,'0'-4'195'0,"2"0"-13"0,0 2-16 0,1-2 6 16,1 4-17-16,2 0-10 0,0 2-12 16,10 3 1-16,0 5-9 0,-1-2-19 0,3 3 7 15,1 3-21-15,-2 3-9 0,5-3 11 0,-9 5-19 16,3-2-20-16,-1 5 0 0,0-3-11 16,-3 2 10-16,0-1 1 0,-1 2-17 0,1 3-3 15,0-4-7-15,-3 2 15 0,0-2-38 16,-6-1-12-16,1-3-15 0,1 0-46 0,-5-4-21 15,1-1 9-15,-1-6-157 0,0-6-92 0,0 0-39 16,0 7 26-16,0-7 19 0,0 0 30 16,-3 5-16-16</inkml:trace>
  <inkml:trace contextRef="#ctx0" brushRef="#br0" timeOffset="415088.2989">19260 8028 483 0,'2'-8'261'0,"-1"2"-38"0,-1 1-32 0,-1 2-23 15,-2 3-17-15,-1-1-22 0,-2 1 3 0,-8 5-25 16,-7 2 15-16,0 4-38 0,-4 2-2 16,4-1-11-16,-1 1-2 0,-1 3-5 0,2 1 0 15,-2 2-3-15,-1 1-11 0,2-1 7 16,0 2-14-16,1 1-17 0,1 0 3 0,3-2-16 16,2 0-27-16,0 0-40 0,1 3 4 0,5-6-152 15,-2-1-139-15,3-5 23 0,4-1 24 16,4-3-18-16,0-7-4 0,0 0 21 15</inkml:trace>
  <inkml:trace contextRef="#ctx0" brushRef="#br0" timeOffset="415585.4818">19580 7960 392 0,'7'-3'283'0,"-1"2"-35"0,-1 5-58 0,0-4-15 16,-1 3-10-16,0 0 0 0,7 11-11 0,-8 1-11 16,3 3-20-16,-2 1-10 0,1 6-11 0,-2-2-4 0,-1 4-13 15,-2-14-6-15,0 8-4 16,0 4-16-16,0 2 7 0,0 2-23 0,0-1 17 16,-15 32-20-16,12-32-4 0,-2 2 0 15,1-3-24-15,-2-3 15 0,-1 0-10 0,0-3 4 0,2-3-8 16,0-1 8-16,2-4 16 0,0-4-9 15,-1-2-16-15,3 0 5 0,-3-4 12 0,1 2 1 16,1-4 16-16,0-1-5 0,2 0 20 16,0 0 3-16,-1-10-12 0,2-6-12 15,2-5 7-15,-3 8-2 0,13-25-15 0,-6 10 9 16,1 1-18-16,1-5 13 0,1-1-4 0,2 0-7 16,1-3-20-16,-1 1 0 0,2 3 13 15,-3 2 5-15,1 1-3 0,0 4-16 0,-1 1 6 16,4 2 9-16,-5 4-21 0,0 1 10 0,4 5 3 15,-3 2 2-15,-2 6-11 0,1 0 5 16,0 3 5-16,-10 1 3 0,0 0-17 0,7 0 12 16,3 12-26-16,-9-7 24 0,-2 3-12 0,-5 5-3 15,-5 5 2-15,-2-2-10 0,-5 0-11 16,-1 1-16-16,-2-3-27 0,-3-1-46 0,-1-1-19 16,-1 3-27-16,0-7 14 0,-1 3-227 0,-1-2-36 15,3 0 22-15,-2 0 47 0,1-3 30 16,6-2 14-16,5 0 1 0,5-4-5 0</inkml:trace>
  <inkml:trace contextRef="#ctx0" brushRef="#br0" timeOffset="415888.578">20117 7799 394 0,'12'-3'257'0,"4"-4"-48"0,1 3-3 16,-5 1-44-16,5 0-11 0,0-1-19 0,-3 3-2 15,5-3-16-15,-5 3 5 0,8-1-13 0,1 2-17 16,-11 0-11-16,4 0-15 0,3 0 14 0,-1 0-7 16,3 0-11-16,-2 0-16 0,-2 0 11 15,-2 0-14-15,-3 0-6 0,-2 0 0 0,-2 0-8 16,-2 0 6-16,-6 0-19 0,7 0-9 15,-7 0-15-15,8 5-40 0,-11-3 5 0,1-2-30 16,-2 0 7-16,-3 1-279 0,-2-1-33 0,-9-1 22 16,8 1 37-16,-8 0 7 0,-2 0 5 15</inkml:trace>
  <inkml:trace contextRef="#ctx0" brushRef="#br0" timeOffset="420641.5086">18225 14636 310 0,'14'0'115'0,"-14"0"20"0,0 0 4 16,32-22 5-16,-27 19-29 0,2 2-38 0,-1 0 16 0,-1 0-26 16,1 0 14-16,2 1-3 0,-1-2-10 15,-1 1 8-15,1 1-31 0,1 0-6 0,11 0 27 16,-4-2-11-16,-2 2 5 0,-13 0-15 15,16 0 5-15,2 0 4 0,1 0-22 16,-2 0 9-16,2 0 13 0,2 0-3 0,2 0-15 16,2 0-2-16,1 0 10 0,1 0-3 0,1 0 13 15,0 0-19-15,33-9 13 0,-29 9 7 0,1-3-7 16,-3-2-19-16,3 2 11 0,2-2-3 16,1 4-14-16,2-2 11 0,-2-2 8 15,2 3-11-15,1-3-2 0,1 2 3 16,-1-3 13-16,1 2-6 0,0 1 1 0,0-1-17 15,2 2-3-15,-4-3-6 0,2 3-1 0,1-3 13 0,-4 1 13 16,2 2-17-16,2-1 15 0,1-1-9 16,-1-1 1-16,0 1-12 0,2 1-2 0,-3 0 20 15,1 1-21-15,-3-2 16 0,2 2 11 0,-2 0-26 16,3-1-3-16,-3 0-4 0,-1-1 11 16,2 0 1-16,-4 1-7 0,4 1 5 0,-1 0-12 15,-2 0 1-15,2-2-1 0,0 0-9 0,0 2 15 16,-1-2-10-16,-2 1 5 0,4 0 14 15,2 0-18-15,-1-3 14 0,0 2-24 0,0-2 19 0,2 2-5 16,2 2 27-16,-1 2-30 16,3-5 10-16,1 3-13 0,0-4 7 0,3 1 3 15,-2 5-1-15,-2 0 14 0,1-4-12 0,0 1-4 16,-1-4 1-16,2 4-12 0,3 0 12 0,-5-5-5 16,8 2-14-16,-2 1 19 0,1 1 0 15,0-4-11-15,2 5 8 0,-3-3-4 0,0 3 7 16,-3-2 2-16,3 1-16 0,-3 0 17 15,1-1-9-15,-2 1 1 0,1 2 6 0,2-3 4 16,-3 2-1-16,2-1-16 0,0 2 27 0,1-3-31 16,0 4 15-16,-1-1-9 0,1-1 19 0,0 1-4 15,-3 2 1-15,-1-2-23 0,1-2 17 16,1 1-1-16,-2 0-3 0,1 3 1 0,-2-5-14 16,2 5 4-16,1-1-12 0,-3-2 2 0,0 1 14 15,2 2 7-15,-2 0 6 0,0-2-22 16,0 0 6-16,-1 2 2 0,4-1 16 0,-3 0-21 15,2 0 10-15,-3 0-14 0,4-3 24 16,1 2-8-16,1 2-6 0,-2 0-2 0,0-2 9 16,0-1 7-16,-1 3-29 0,-23 0 20 15,12 0-9-15,8 0 9 0,2 0 9 0,2 0-18 16,2 0 15-16,51-8-18 0,-49 6-3 0,0 0 9 16,0 0-15-16,0-1 38 0,1 0-13 0,-2 0-11 15,1 1 8-15,-3 0-9 0,1 0 15 16,1 0-15-16,1-2-8 0,-2 3 5 0,4-2-4 15,0 1 14-15,-1-1-8 0,-2 1 6 16,1-1 10-16,4 1-24 0,-4 0 13 0,1 1 6 16,0-1-5-16,1 0-6 0,1 0-2 0,-2 2 4 15,1 0 23-15,0-1-30 0,-1-1 5 0,-28 2 18 16,15 0 5-16,7 0-3 0,0 0-18 16,4 0 4-16,-5 0 13 0,3 0-3 0,48-8-20 15,-55 7 13-15,2-3 39 0,-5 1-29 0,1-1-16 16,-5 2-2-16,0-2-5 0,-1-1 24 15,-1 4-12-15,0-2 4 0,-3 0 20 0,1 0-14 16,1 0-5-16,-2 0 17 0,4 1-38 0,-4-1 24 16,-1 0-26-16,-4 1 41 0,-3 0-20 15,1-1-16-15,1 2 27 0,-7-1-6 0,2-1-3 16,-1-1 13-16,-4 0-2 0,-4 1 26 16,1 1-9-16,-6 1-5 0,3-1-32 0,-2 0 17 15,0 2-10-15,-3-2-2 0,1 1 1 16,-1 0 10-16,0 0-2 0,-1-1-4 0,2 2-18 15,-1-1 7-15,0 1 9 0,-3-1 4 0,3 1-12 16,-2-2 11-16,0 2 1 0,0-1 3 0,1 0 10 16,-1 0-4-16,0 0-16 0,1 1-1 15,-3 0-2-15,2 0-2 0,0 0 2 0,-2-2-2 16,3 1 4-16,-1 1 1 0,-2-1-2 0,2 1 0 16,-2-1 0-16,2 1 14 0,-2-1-16 15,0 1-1-15,0 0 7 0,0 0-1 0,0 0-19 16,0 0-41-16,2 0-18 0,-6 0-18 0,0-4-48 15,-13 0-46-15,2 1 17 0,-6-5-246 16,-3 1 30-16,-1-5 31 0,1 3 28 0,1-3-94 16,0 0 24-16,1-1 56 0,2 3 30 15,-1-1-11-15</inkml:trace>
</inkml:ink>
</file>

<file path=ppt/media/image14.png>
</file>

<file path=ppt/media/image4.png>
</file>

<file path=ppt/media/image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08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4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00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43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55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8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2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18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33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9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636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A6FA4-BF46-4A70-B650-0E2D125410CC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FDE37-0B3E-4BF7-B68E-7BBF45E14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7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customXml" Target="../ink/ink5.xml"/><Relationship Id="rId7" Type="http://schemas.openxmlformats.org/officeDocument/2006/relationships/customXml" Target="../ink/ink7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customXml" Target="../ink/ink6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97640" y="531000"/>
              <a:ext cx="10637640" cy="4759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3320" y="520560"/>
                <a:ext cx="10650960" cy="477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90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3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85" y="354234"/>
            <a:ext cx="7839075" cy="572278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864440" y="1452240"/>
              <a:ext cx="2749680" cy="13111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58320" y="1447560"/>
                <a:ext cx="2764080" cy="132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93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5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52520" y="254520"/>
              <a:ext cx="10740240" cy="5824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8200" y="246960"/>
                <a:ext cx="10752840" cy="583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800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88120" y="140040"/>
              <a:ext cx="7688160" cy="2540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2720" y="134280"/>
                <a:ext cx="7701120" cy="255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340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73" y="166006"/>
            <a:ext cx="5757454" cy="16596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927" y="3371352"/>
            <a:ext cx="6586538" cy="26125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492640" y="2071800"/>
              <a:ext cx="2384280" cy="34520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84720" y="2067840"/>
                <a:ext cx="2395080" cy="345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787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6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616" y="345820"/>
            <a:ext cx="12442632" cy="607392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61800" y="309960"/>
              <a:ext cx="11629800" cy="5721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520" y="302040"/>
                <a:ext cx="11646360" cy="57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3611520" y="556200"/>
              <a:ext cx="3806640" cy="25502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02880" y="550080"/>
                <a:ext cx="3822840" cy="256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974520" y="912240"/>
              <a:ext cx="4669920" cy="16228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67680" y="909000"/>
                <a:ext cx="4687560" cy="163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940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24600" y="261720"/>
              <a:ext cx="9219600" cy="2599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320" y="258480"/>
                <a:ext cx="9236520" cy="260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2437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6960" y="147600"/>
              <a:ext cx="11631240" cy="6472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040" y="141120"/>
                <a:ext cx="11649600" cy="64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384000" y="4166280"/>
              <a:ext cx="2277360" cy="421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8600" y="4163040"/>
                <a:ext cx="2287080" cy="42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231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8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9</cp:revision>
  <dcterms:created xsi:type="dcterms:W3CDTF">2022-01-31T13:52:17Z</dcterms:created>
  <dcterms:modified xsi:type="dcterms:W3CDTF">2022-02-01T05:16:47Z</dcterms:modified>
</cp:coreProperties>
</file>

<file path=docProps/thumbnail.jpeg>
</file>